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ink/ink7.xml" ContentType="application/inkml+xml"/>
  <Override PartName="/ppt/ink/ink8.xml" ContentType="application/inkml+xml"/>
  <Override PartName="/ppt/notesSlides/notesSlide15.xml" ContentType="application/vnd.openxmlformats-officedocument.presentationml.notesSlide+xml"/>
  <Override PartName="/ppt/ink/ink9.xml" ContentType="application/inkml+xml"/>
  <Override PartName="/ppt/notesSlides/notesSlide16.xml" ContentType="application/vnd.openxmlformats-officedocument.presentationml.notesSlide+xml"/>
  <Override PartName="/ppt/ink/ink10.xml" ContentType="application/inkml+xml"/>
  <Override PartName="/ppt/notesSlides/notesSlide17.xml" ContentType="application/vnd.openxmlformats-officedocument.presentationml.notesSlide+xml"/>
  <Override PartName="/ppt/ink/ink11.xml" ContentType="application/inkml+xml"/>
  <Override PartName="/ppt/notesSlides/notesSlide18.xml" ContentType="application/vnd.openxmlformats-officedocument.presentationml.notesSlide+xml"/>
  <Override PartName="/ppt/ink/ink12.xml" ContentType="application/inkml+xml"/>
  <Override PartName="/ppt/ink/ink13.xml" ContentType="application/inkml+xml"/>
  <Override PartName="/ppt/notesSlides/notesSlide19.xml" ContentType="application/vnd.openxmlformats-officedocument.presentationml.notesSlide+xml"/>
  <Override PartName="/ppt/ink/ink14.xml" ContentType="application/inkml+xml"/>
  <Override PartName="/ppt/ink/ink15.xml" ContentType="application/inkml+xml"/>
  <Override PartName="/ppt/notesSlides/notesSlide20.xml" ContentType="application/vnd.openxmlformats-officedocument.presentationml.notesSlide+xml"/>
  <Override PartName="/ppt/ink/ink16.xml" ContentType="application/inkml+xml"/>
  <Override PartName="/ppt/notesSlides/notesSlide21.xml" ContentType="application/vnd.openxmlformats-officedocument.presentationml.notesSlide+xml"/>
  <Override PartName="/ppt/ink/ink1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8.xml" ContentType="application/inkml+xml"/>
  <Override PartName="/ppt/notesSlides/notesSlide25.xml" ContentType="application/vnd.openxmlformats-officedocument.presentationml.notesSlide+xml"/>
  <Override PartName="/ppt/ink/ink1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1"/>
  </p:notesMasterIdLst>
  <p:sldIdLst>
    <p:sldId id="256" r:id="rId2"/>
    <p:sldId id="257" r:id="rId3"/>
    <p:sldId id="258" r:id="rId4"/>
    <p:sldId id="259" r:id="rId5"/>
    <p:sldId id="260" r:id="rId6"/>
    <p:sldId id="261" r:id="rId7"/>
    <p:sldId id="262" r:id="rId8"/>
    <p:sldId id="28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2" r:id="rId27"/>
    <p:sldId id="284" r:id="rId28"/>
    <p:sldId id="285" r:id="rId29"/>
    <p:sldId id="287" r:id="rId3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DFC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725"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BA5B3-7E82-40E2-843F-C47CEC2F263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974688-6A28-40B2-936D-6BC8C33A4D3B}">
      <dgm:prSet/>
      <dgm:spPr/>
      <dgm:t>
        <a:bodyPr/>
        <a:lstStyle/>
        <a:p>
          <a:pPr>
            <a:lnSpc>
              <a:spcPct val="100000"/>
            </a:lnSpc>
            <a:defRPr b="1"/>
          </a:pPr>
          <a:r>
            <a:rPr lang="en-US"/>
            <a:t>Intro</a:t>
          </a:r>
        </a:p>
      </dgm:t>
    </dgm:pt>
    <dgm:pt modelId="{B547ADA3-30E7-467A-9482-07DE3DFD72D9}" type="parTrans" cxnId="{C4104813-4D93-47A8-95B8-44F0EBA91B96}">
      <dgm:prSet/>
      <dgm:spPr/>
      <dgm:t>
        <a:bodyPr/>
        <a:lstStyle/>
        <a:p>
          <a:endParaRPr lang="en-US"/>
        </a:p>
      </dgm:t>
    </dgm:pt>
    <dgm:pt modelId="{0F57F1C6-54AE-42E3-9632-79B26D508D57}" type="sibTrans" cxnId="{C4104813-4D93-47A8-95B8-44F0EBA91B96}">
      <dgm:prSet/>
      <dgm:spPr/>
      <dgm:t>
        <a:bodyPr/>
        <a:lstStyle/>
        <a:p>
          <a:endParaRPr lang="en-US"/>
        </a:p>
      </dgm:t>
    </dgm:pt>
    <dgm:pt modelId="{7BE83409-DB4D-420A-AC91-25DCBC8970C7}">
      <dgm:prSet/>
      <dgm:spPr/>
      <dgm:t>
        <a:bodyPr/>
        <a:lstStyle/>
        <a:p>
          <a:pPr>
            <a:lnSpc>
              <a:spcPct val="100000"/>
            </a:lnSpc>
          </a:pPr>
          <a:r>
            <a:rPr lang="en-US"/>
            <a:t>Modular Instrument Design</a:t>
          </a:r>
        </a:p>
      </dgm:t>
    </dgm:pt>
    <dgm:pt modelId="{A1A28820-61E6-4AE7-824A-B51B4A7C6337}" type="parTrans" cxnId="{2F1C8523-3A46-4868-9CCE-5FCD5F4B286F}">
      <dgm:prSet/>
      <dgm:spPr/>
      <dgm:t>
        <a:bodyPr/>
        <a:lstStyle/>
        <a:p>
          <a:endParaRPr lang="en-US"/>
        </a:p>
      </dgm:t>
    </dgm:pt>
    <dgm:pt modelId="{8377F81A-0CD3-4CDE-A9E6-1D8EB9E2B198}" type="sibTrans" cxnId="{2F1C8523-3A46-4868-9CCE-5FCD5F4B286F}">
      <dgm:prSet/>
      <dgm:spPr/>
      <dgm:t>
        <a:bodyPr/>
        <a:lstStyle/>
        <a:p>
          <a:endParaRPr lang="en-US"/>
        </a:p>
      </dgm:t>
    </dgm:pt>
    <dgm:pt modelId="{E805A59B-23B7-4AA7-9B16-F33BC2DDF6B6}">
      <dgm:prSet/>
      <dgm:spPr/>
      <dgm:t>
        <a:bodyPr/>
        <a:lstStyle/>
        <a:p>
          <a:pPr>
            <a:lnSpc>
              <a:spcPct val="100000"/>
            </a:lnSpc>
            <a:defRPr b="1"/>
          </a:pPr>
          <a:r>
            <a:rPr lang="en-US"/>
            <a:t>Some General Utilities</a:t>
          </a:r>
        </a:p>
      </dgm:t>
    </dgm:pt>
    <dgm:pt modelId="{1C1F72A0-B248-45D2-8DE5-BE867D42001B}" type="parTrans" cxnId="{E83C0AE6-6470-4DA0-B382-15A3350BEF65}">
      <dgm:prSet/>
      <dgm:spPr/>
      <dgm:t>
        <a:bodyPr/>
        <a:lstStyle/>
        <a:p>
          <a:endParaRPr lang="en-US"/>
        </a:p>
      </dgm:t>
    </dgm:pt>
    <dgm:pt modelId="{C05A1B43-99BE-4C8D-B651-77C419E811CC}" type="sibTrans" cxnId="{E83C0AE6-6470-4DA0-B382-15A3350BEF65}">
      <dgm:prSet/>
      <dgm:spPr/>
      <dgm:t>
        <a:bodyPr/>
        <a:lstStyle/>
        <a:p>
          <a:endParaRPr lang="en-US"/>
        </a:p>
      </dgm:t>
    </dgm:pt>
    <dgm:pt modelId="{0E4C3F45-F8A4-442E-B39B-574816132037}">
      <dgm:prSet/>
      <dgm:spPr/>
      <dgm:t>
        <a:bodyPr/>
        <a:lstStyle/>
        <a:p>
          <a:pPr>
            <a:lnSpc>
              <a:spcPct val="100000"/>
            </a:lnSpc>
          </a:pPr>
          <a:r>
            <a:rPr lang="en-US"/>
            <a:t>Uniform Code for Files on Different Computers</a:t>
          </a:r>
        </a:p>
      </dgm:t>
    </dgm:pt>
    <dgm:pt modelId="{E3544FB6-A4FC-4B3A-A1F4-99420D63D279}" type="parTrans" cxnId="{1C06BA4B-228A-4120-B9B9-F4C7E0FC912E}">
      <dgm:prSet/>
      <dgm:spPr/>
      <dgm:t>
        <a:bodyPr/>
        <a:lstStyle/>
        <a:p>
          <a:endParaRPr lang="en-US"/>
        </a:p>
      </dgm:t>
    </dgm:pt>
    <dgm:pt modelId="{2862F7B7-9C5B-48CC-815D-2C3D4224458A}" type="sibTrans" cxnId="{1C06BA4B-228A-4120-B9B9-F4C7E0FC912E}">
      <dgm:prSet/>
      <dgm:spPr/>
      <dgm:t>
        <a:bodyPr/>
        <a:lstStyle/>
        <a:p>
          <a:endParaRPr lang="en-US"/>
        </a:p>
      </dgm:t>
    </dgm:pt>
    <dgm:pt modelId="{C1C15F93-5710-4D67-A03A-A2ABA54727CE}">
      <dgm:prSet/>
      <dgm:spPr/>
      <dgm:t>
        <a:bodyPr/>
        <a:lstStyle/>
        <a:p>
          <a:pPr>
            <a:lnSpc>
              <a:spcPct val="100000"/>
            </a:lnSpc>
          </a:pPr>
          <a:r>
            <a:rPr lang="en-US"/>
            <a:t>figure lists</a:t>
          </a:r>
        </a:p>
      </dgm:t>
    </dgm:pt>
    <dgm:pt modelId="{86365AB6-40A9-4343-A456-789174ED23F3}" type="parTrans" cxnId="{C8BCAD46-8B16-494D-82B0-538BF42CCA91}">
      <dgm:prSet/>
      <dgm:spPr/>
      <dgm:t>
        <a:bodyPr/>
        <a:lstStyle/>
        <a:p>
          <a:endParaRPr lang="en-US"/>
        </a:p>
      </dgm:t>
    </dgm:pt>
    <dgm:pt modelId="{DDA33FB3-2222-44B6-BB26-35939F123ABD}" type="sibTrans" cxnId="{C8BCAD46-8B16-494D-82B0-538BF42CCA91}">
      <dgm:prSet/>
      <dgm:spPr/>
      <dgm:t>
        <a:bodyPr/>
        <a:lstStyle/>
        <a:p>
          <a:endParaRPr lang="en-US"/>
        </a:p>
      </dgm:t>
    </dgm:pt>
    <dgm:pt modelId="{2C111749-1474-4FD1-A026-2DA5FACB3667}">
      <dgm:prSet/>
      <dgm:spPr/>
      <dgm:t>
        <a:bodyPr/>
        <a:lstStyle/>
        <a:p>
          <a:pPr>
            <a:lnSpc>
              <a:spcPct val="100000"/>
            </a:lnSpc>
          </a:pPr>
          <a:r>
            <a:rPr lang="en-US"/>
            <a:t>Plotting </a:t>
          </a:r>
          <a:r>
            <a:rPr lang="en-US" b="1"/>
            <a:t>All</a:t>
          </a:r>
          <a:r>
            <a:rPr lang="en-US"/>
            <a:t> the data</a:t>
          </a:r>
        </a:p>
      </dgm:t>
    </dgm:pt>
    <dgm:pt modelId="{5F49F837-41F4-4E7D-9114-F4E56A5F92EC}" type="parTrans" cxnId="{7C0D04B5-2A57-4616-998F-E57D464BCF88}">
      <dgm:prSet/>
      <dgm:spPr/>
      <dgm:t>
        <a:bodyPr/>
        <a:lstStyle/>
        <a:p>
          <a:endParaRPr lang="en-US"/>
        </a:p>
      </dgm:t>
    </dgm:pt>
    <dgm:pt modelId="{BE4D1E3E-9281-44C5-80BD-2C180713ED02}" type="sibTrans" cxnId="{7C0D04B5-2A57-4616-998F-E57D464BCF88}">
      <dgm:prSet/>
      <dgm:spPr/>
      <dgm:t>
        <a:bodyPr/>
        <a:lstStyle/>
        <a:p>
          <a:endParaRPr lang="en-US"/>
        </a:p>
      </dgm:t>
    </dgm:pt>
    <dgm:pt modelId="{FA52C675-51B1-4EB7-B3BD-668374A2AF8D}">
      <dgm:prSet/>
      <dgm:spPr/>
      <dgm:t>
        <a:bodyPr/>
        <a:lstStyle/>
        <a:p>
          <a:pPr>
            <a:lnSpc>
              <a:spcPct val="100000"/>
            </a:lnSpc>
            <a:defRPr b="1"/>
          </a:pPr>
          <a:r>
            <a:rPr lang="en-US"/>
            <a:t>nddata objects</a:t>
          </a:r>
        </a:p>
      </dgm:t>
    </dgm:pt>
    <dgm:pt modelId="{1DEEF499-2EFE-492A-80D4-255418E55E28}" type="parTrans" cxnId="{7DE8ACF2-A193-4D25-9C89-2E8C4F76019D}">
      <dgm:prSet/>
      <dgm:spPr/>
      <dgm:t>
        <a:bodyPr/>
        <a:lstStyle/>
        <a:p>
          <a:endParaRPr lang="en-US"/>
        </a:p>
      </dgm:t>
    </dgm:pt>
    <dgm:pt modelId="{7ECB89AB-24F2-45C0-885E-A716EB583603}" type="sibTrans" cxnId="{7DE8ACF2-A193-4D25-9C89-2E8C4F76019D}">
      <dgm:prSet/>
      <dgm:spPr/>
      <dgm:t>
        <a:bodyPr/>
        <a:lstStyle/>
        <a:p>
          <a:endParaRPr lang="en-US"/>
        </a:p>
      </dgm:t>
    </dgm:pt>
    <dgm:pt modelId="{317504EC-A762-4C53-B784-2A9E64458785}">
      <dgm:prSet/>
      <dgm:spPr/>
      <dgm:t>
        <a:bodyPr/>
        <a:lstStyle/>
        <a:p>
          <a:pPr>
            <a:lnSpc>
              <a:spcPct val="100000"/>
            </a:lnSpc>
          </a:pPr>
          <a:r>
            <a:rPr lang="en-US"/>
            <a:t>PySpecData nddata objects</a:t>
          </a:r>
        </a:p>
      </dgm:t>
    </dgm:pt>
    <dgm:pt modelId="{F4EA289A-9A73-4DB8-8147-FC3757CAF3E3}" type="parTrans" cxnId="{245D2D28-A601-42EE-B947-C67C70E3D93D}">
      <dgm:prSet/>
      <dgm:spPr/>
      <dgm:t>
        <a:bodyPr/>
        <a:lstStyle/>
        <a:p>
          <a:endParaRPr lang="en-US"/>
        </a:p>
      </dgm:t>
    </dgm:pt>
    <dgm:pt modelId="{E8BE4FD7-3411-42BE-B071-A4DD696AD4E9}" type="sibTrans" cxnId="{245D2D28-A601-42EE-B947-C67C70E3D93D}">
      <dgm:prSet/>
      <dgm:spPr/>
      <dgm:t>
        <a:bodyPr/>
        <a:lstStyle/>
        <a:p>
          <a:endParaRPr lang="en-US"/>
        </a:p>
      </dgm:t>
    </dgm:pt>
    <dgm:pt modelId="{CD27BDB1-E5D3-455C-854C-D7A5F298EDD0}">
      <dgm:prSet/>
      <dgm:spPr/>
      <dgm:t>
        <a:bodyPr/>
        <a:lstStyle/>
        <a:p>
          <a:pPr>
            <a:lnSpc>
              <a:spcPct val="100000"/>
            </a:lnSpc>
          </a:pPr>
          <a:r>
            <a:rPr lang="en-US"/>
            <a:t>PySpecData nddata objects</a:t>
          </a:r>
        </a:p>
      </dgm:t>
    </dgm:pt>
    <dgm:pt modelId="{DC99FE68-4BE5-4076-84E8-72F4C13B5F6D}" type="parTrans" cxnId="{CC931E2E-0A5A-4112-9D10-B543F7D20564}">
      <dgm:prSet/>
      <dgm:spPr/>
      <dgm:t>
        <a:bodyPr/>
        <a:lstStyle/>
        <a:p>
          <a:endParaRPr lang="en-US"/>
        </a:p>
      </dgm:t>
    </dgm:pt>
    <dgm:pt modelId="{A674BE3F-96C8-4E6C-9AAA-2D00F4759BC4}" type="sibTrans" cxnId="{CC931E2E-0A5A-4112-9D10-B543F7D20564}">
      <dgm:prSet/>
      <dgm:spPr/>
      <dgm:t>
        <a:bodyPr/>
        <a:lstStyle/>
        <a:p>
          <a:endParaRPr lang="en-US"/>
        </a:p>
      </dgm:t>
    </dgm:pt>
    <dgm:pt modelId="{EFF57E45-C852-4296-A82B-4855E2E9977B}">
      <dgm:prSet/>
      <dgm:spPr/>
      <dgm:t>
        <a:bodyPr/>
        <a:lstStyle/>
        <a:p>
          <a:pPr>
            <a:lnSpc>
              <a:spcPct val="100000"/>
            </a:lnSpc>
          </a:pPr>
          <a:r>
            <a:rPr lang="en-US"/>
            <a:t>PySpecData nddata objects</a:t>
          </a:r>
        </a:p>
      </dgm:t>
    </dgm:pt>
    <dgm:pt modelId="{D0A34C10-BC1A-4EEF-B8E0-19A0C5E27ABB}" type="parTrans" cxnId="{157947C2-D142-4721-BE4C-5026AE983BA1}">
      <dgm:prSet/>
      <dgm:spPr/>
      <dgm:t>
        <a:bodyPr/>
        <a:lstStyle/>
        <a:p>
          <a:endParaRPr lang="en-US"/>
        </a:p>
      </dgm:t>
    </dgm:pt>
    <dgm:pt modelId="{D9DAD548-06E8-4ADF-A1F7-6751AA76A890}" type="sibTrans" cxnId="{157947C2-D142-4721-BE4C-5026AE983BA1}">
      <dgm:prSet/>
      <dgm:spPr/>
      <dgm:t>
        <a:bodyPr/>
        <a:lstStyle/>
        <a:p>
          <a:endParaRPr lang="en-US"/>
        </a:p>
      </dgm:t>
    </dgm:pt>
    <dgm:pt modelId="{B5923330-5C6B-44A4-BA5D-B74E6164027C}">
      <dgm:prSet/>
      <dgm:spPr/>
      <dgm:t>
        <a:bodyPr/>
        <a:lstStyle/>
        <a:p>
          <a:pPr>
            <a:lnSpc>
              <a:spcPct val="100000"/>
            </a:lnSpc>
          </a:pPr>
          <a:r>
            <a:rPr lang="en-US"/>
            <a:t>Standard numpy arrays (ndarray objects)</a:t>
          </a:r>
        </a:p>
      </dgm:t>
    </dgm:pt>
    <dgm:pt modelId="{5C7ABC23-E168-4349-B32B-EA9A3489FC45}" type="parTrans" cxnId="{044B3BEB-4A6D-47AF-A29E-03486D98939D}">
      <dgm:prSet/>
      <dgm:spPr/>
      <dgm:t>
        <a:bodyPr/>
        <a:lstStyle/>
        <a:p>
          <a:endParaRPr lang="en-US"/>
        </a:p>
      </dgm:t>
    </dgm:pt>
    <dgm:pt modelId="{FB2AE1C4-4C60-42AA-8834-57DFFBFCEEBE}" type="sibTrans" cxnId="{044B3BEB-4A6D-47AF-A29E-03486D98939D}">
      <dgm:prSet/>
      <dgm:spPr/>
      <dgm:t>
        <a:bodyPr/>
        <a:lstStyle/>
        <a:p>
          <a:endParaRPr lang="en-US"/>
        </a:p>
      </dgm:t>
    </dgm:pt>
    <dgm:pt modelId="{AAA02B41-7E94-400D-92E8-FE0D311EA815}">
      <dgm:prSet/>
      <dgm:spPr/>
      <dgm:t>
        <a:bodyPr/>
        <a:lstStyle/>
        <a:p>
          <a:pPr>
            <a:lnSpc>
              <a:spcPct val="100000"/>
            </a:lnSpc>
          </a:pPr>
          <a:r>
            <a:rPr lang="en-US"/>
            <a:t>PySpecData nddata objects</a:t>
          </a:r>
        </a:p>
      </dgm:t>
    </dgm:pt>
    <dgm:pt modelId="{C4A41F8A-71BA-4346-B8FE-D2E965342B29}" type="parTrans" cxnId="{01E7E8AD-588B-4F2E-BC94-8195FBB25F92}">
      <dgm:prSet/>
      <dgm:spPr/>
      <dgm:t>
        <a:bodyPr/>
        <a:lstStyle/>
        <a:p>
          <a:endParaRPr lang="en-US"/>
        </a:p>
      </dgm:t>
    </dgm:pt>
    <dgm:pt modelId="{2EA16471-DECB-4AE4-A086-84E7D90A4E0D}" type="sibTrans" cxnId="{01E7E8AD-588B-4F2E-BC94-8195FBB25F92}">
      <dgm:prSet/>
      <dgm:spPr/>
      <dgm:t>
        <a:bodyPr/>
        <a:lstStyle/>
        <a:p>
          <a:endParaRPr lang="en-US"/>
        </a:p>
      </dgm:t>
    </dgm:pt>
    <dgm:pt modelId="{5A0EAA7E-EFF0-492B-9699-B61A12E92579}">
      <dgm:prSet/>
      <dgm:spPr/>
      <dgm:t>
        <a:bodyPr/>
        <a:lstStyle/>
        <a:p>
          <a:pPr>
            <a:lnSpc>
              <a:spcPct val="100000"/>
            </a:lnSpc>
          </a:pPr>
          <a:r>
            <a:rPr lang="en-US"/>
            <a:t>Automatic Propagation of Error</a:t>
          </a:r>
        </a:p>
      </dgm:t>
    </dgm:pt>
    <dgm:pt modelId="{C3B069A0-817B-44F6-ADF5-C431C454AA3B}" type="parTrans" cxnId="{33DFA106-FA19-417A-BCD8-B813DB00186A}">
      <dgm:prSet/>
      <dgm:spPr/>
      <dgm:t>
        <a:bodyPr/>
        <a:lstStyle/>
        <a:p>
          <a:endParaRPr lang="en-US"/>
        </a:p>
      </dgm:t>
    </dgm:pt>
    <dgm:pt modelId="{808A8F60-E6EF-494C-A85F-21C5EB6C2D6C}" type="sibTrans" cxnId="{33DFA106-FA19-417A-BCD8-B813DB00186A}">
      <dgm:prSet/>
      <dgm:spPr/>
      <dgm:t>
        <a:bodyPr/>
        <a:lstStyle/>
        <a:p>
          <a:endParaRPr lang="en-US"/>
        </a:p>
      </dgm:t>
    </dgm:pt>
    <dgm:pt modelId="{1F44809D-0A4C-4544-A7BC-C1B001B94BEF}">
      <dgm:prSet/>
      <dgm:spPr/>
      <dgm:t>
        <a:bodyPr/>
        <a:lstStyle/>
        <a:p>
          <a:pPr>
            <a:lnSpc>
              <a:spcPct val="100000"/>
            </a:lnSpc>
          </a:pPr>
          <a:r>
            <a:rPr lang="en-US"/>
            <a:t>Automatic Relabeling of axes</a:t>
          </a:r>
        </a:p>
      </dgm:t>
    </dgm:pt>
    <dgm:pt modelId="{A8D11DFB-501E-4C0B-92C7-8527FD43AA39}" type="parTrans" cxnId="{4159B62E-3356-4820-9BE5-9C18AE32C7BE}">
      <dgm:prSet/>
      <dgm:spPr/>
      <dgm:t>
        <a:bodyPr/>
        <a:lstStyle/>
        <a:p>
          <a:endParaRPr lang="en-US"/>
        </a:p>
      </dgm:t>
    </dgm:pt>
    <dgm:pt modelId="{69D247EA-CC5D-4B76-B1BC-85A77E6074E0}" type="sibTrans" cxnId="{4159B62E-3356-4820-9BE5-9C18AE32C7BE}">
      <dgm:prSet/>
      <dgm:spPr/>
      <dgm:t>
        <a:bodyPr/>
        <a:lstStyle/>
        <a:p>
          <a:endParaRPr lang="en-US"/>
        </a:p>
      </dgm:t>
    </dgm:pt>
    <dgm:pt modelId="{FA1A49EE-A11C-46DF-86A7-6EB3FC1BF652}">
      <dgm:prSet/>
      <dgm:spPr/>
      <dgm:t>
        <a:bodyPr/>
        <a:lstStyle/>
        <a:p>
          <a:pPr>
            <a:lnSpc>
              <a:spcPct val="100000"/>
            </a:lnSpc>
          </a:pPr>
          <a:r>
            <a:rPr lang="en-US"/>
            <a:t>“Smart” Determination of Dimensionality</a:t>
          </a:r>
        </a:p>
      </dgm:t>
    </dgm:pt>
    <dgm:pt modelId="{B21B8D7A-6EDA-4867-8F74-AC55D011A470}" type="parTrans" cxnId="{25FCB357-B317-4141-A32E-823255DBB3C5}">
      <dgm:prSet/>
      <dgm:spPr/>
      <dgm:t>
        <a:bodyPr/>
        <a:lstStyle/>
        <a:p>
          <a:endParaRPr lang="en-US"/>
        </a:p>
      </dgm:t>
    </dgm:pt>
    <dgm:pt modelId="{63A70189-1910-4B0D-8355-2C8A7EE3955C}" type="sibTrans" cxnId="{25FCB357-B317-4141-A32E-823255DBB3C5}">
      <dgm:prSet/>
      <dgm:spPr/>
      <dgm:t>
        <a:bodyPr/>
        <a:lstStyle/>
        <a:p>
          <a:endParaRPr lang="en-US"/>
        </a:p>
      </dgm:t>
    </dgm:pt>
    <dgm:pt modelId="{60A2E4E8-6B0A-41C7-A6BF-1040B259E929}">
      <dgm:prSet/>
      <dgm:spPr/>
      <dgm:t>
        <a:bodyPr/>
        <a:lstStyle/>
        <a:p>
          <a:pPr>
            <a:lnSpc>
              <a:spcPct val="100000"/>
            </a:lnSpc>
          </a:pPr>
          <a:r>
            <a:rPr lang="en-US"/>
            <a:t>Aliasing + Axis Registration</a:t>
          </a:r>
        </a:p>
      </dgm:t>
    </dgm:pt>
    <dgm:pt modelId="{23C09606-7319-4E7A-9230-E929A1D4D8A4}" type="parTrans" cxnId="{DCB4449E-C280-4AD6-9EE9-35A8ACCBDF48}">
      <dgm:prSet/>
      <dgm:spPr/>
      <dgm:t>
        <a:bodyPr/>
        <a:lstStyle/>
        <a:p>
          <a:endParaRPr lang="en-US"/>
        </a:p>
      </dgm:t>
    </dgm:pt>
    <dgm:pt modelId="{B39D7B55-8ECA-4039-BA0B-0672E54873A6}" type="sibTrans" cxnId="{DCB4449E-C280-4AD6-9EE9-35A8ACCBDF48}">
      <dgm:prSet/>
      <dgm:spPr/>
      <dgm:t>
        <a:bodyPr/>
        <a:lstStyle/>
        <a:p>
          <a:endParaRPr lang="en-US"/>
        </a:p>
      </dgm:t>
    </dgm:pt>
    <dgm:pt modelId="{13A631FE-E0F9-4B89-B150-CFAC15258637}">
      <dgm:prSet/>
      <dgm:spPr/>
      <dgm:t>
        <a:bodyPr/>
        <a:lstStyle/>
        <a:p>
          <a:pPr>
            <a:lnSpc>
              <a:spcPct val="100000"/>
            </a:lnSpc>
          </a:pPr>
          <a:r>
            <a:rPr lang="en-US"/>
            <a:t>Methods</a:t>
          </a:r>
        </a:p>
      </dgm:t>
    </dgm:pt>
    <dgm:pt modelId="{7250BC88-303F-4F02-B2E6-EFDC16278C78}" type="parTrans" cxnId="{7865DD10-329D-47A6-9835-342165960E14}">
      <dgm:prSet/>
      <dgm:spPr/>
      <dgm:t>
        <a:bodyPr/>
        <a:lstStyle/>
        <a:p>
          <a:endParaRPr lang="en-US"/>
        </a:p>
      </dgm:t>
    </dgm:pt>
    <dgm:pt modelId="{ECFCD729-80F9-49E6-AA67-6B9EE77FBB29}" type="sibTrans" cxnId="{7865DD10-329D-47A6-9835-342165960E14}">
      <dgm:prSet/>
      <dgm:spPr/>
      <dgm:t>
        <a:bodyPr/>
        <a:lstStyle/>
        <a:p>
          <a:endParaRPr lang="en-US"/>
        </a:p>
      </dgm:t>
    </dgm:pt>
    <dgm:pt modelId="{2509E95A-33BA-4083-81F7-E6286BA2EA6B}">
      <dgm:prSet/>
      <dgm:spPr/>
      <dgm:t>
        <a:bodyPr/>
        <a:lstStyle/>
        <a:p>
          <a:pPr>
            <a:lnSpc>
              <a:spcPct val="100000"/>
            </a:lnSpc>
          </a:pPr>
          <a:r>
            <a:rPr lang="en-US"/>
            <a:t>Methods</a:t>
          </a:r>
        </a:p>
      </dgm:t>
    </dgm:pt>
    <dgm:pt modelId="{CD44A9C6-DBA7-46A9-B461-0418B6478B93}" type="parTrans" cxnId="{8C4109BC-0987-4201-B23F-53CE7DA49988}">
      <dgm:prSet/>
      <dgm:spPr/>
      <dgm:t>
        <a:bodyPr/>
        <a:lstStyle/>
        <a:p>
          <a:endParaRPr lang="en-US"/>
        </a:p>
      </dgm:t>
    </dgm:pt>
    <dgm:pt modelId="{C028525B-D8B7-43B2-BC6F-55B8DE3CF64E}" type="sibTrans" cxnId="{8C4109BC-0987-4201-B23F-53CE7DA49988}">
      <dgm:prSet/>
      <dgm:spPr/>
      <dgm:t>
        <a:bodyPr/>
        <a:lstStyle/>
        <a:p>
          <a:endParaRPr lang="en-US"/>
        </a:p>
      </dgm:t>
    </dgm:pt>
    <dgm:pt modelId="{280386D4-03C4-41EE-8AA5-4BDA064AF278}">
      <dgm:prSet/>
      <dgm:spPr/>
      <dgm:t>
        <a:bodyPr/>
        <a:lstStyle/>
        <a:p>
          <a:pPr>
            <a:lnSpc>
              <a:spcPct val="100000"/>
            </a:lnSpc>
          </a:pPr>
          <a:r>
            <a:rPr lang="en-US"/>
            <a:t>Methods</a:t>
          </a:r>
        </a:p>
      </dgm:t>
    </dgm:pt>
    <dgm:pt modelId="{F994ACDA-21D1-477A-B63E-BD3B67CD5D8B}" type="parTrans" cxnId="{580A5FE4-06B2-4517-8CC5-024700075554}">
      <dgm:prSet/>
      <dgm:spPr/>
      <dgm:t>
        <a:bodyPr/>
        <a:lstStyle/>
        <a:p>
          <a:endParaRPr lang="en-US"/>
        </a:p>
      </dgm:t>
    </dgm:pt>
    <dgm:pt modelId="{07BC1D58-DD8B-4E6F-8451-5A96BC889C68}" type="sibTrans" cxnId="{580A5FE4-06B2-4517-8CC5-024700075554}">
      <dgm:prSet/>
      <dgm:spPr/>
      <dgm:t>
        <a:bodyPr/>
        <a:lstStyle/>
        <a:p>
          <a:endParaRPr lang="en-US"/>
        </a:p>
      </dgm:t>
    </dgm:pt>
    <dgm:pt modelId="{57239854-40F5-451B-AB44-1F444DA7A9B8}">
      <dgm:prSet/>
      <dgm:spPr/>
      <dgm:t>
        <a:bodyPr/>
        <a:lstStyle/>
        <a:p>
          <a:pPr>
            <a:lnSpc>
              <a:spcPct val="100000"/>
            </a:lnSpc>
          </a:pPr>
          <a:r>
            <a:rPr lang="en-US"/>
            <a:t>Methods</a:t>
          </a:r>
        </a:p>
      </dgm:t>
    </dgm:pt>
    <dgm:pt modelId="{959E39C6-D639-44BE-B25F-D7C5C7AAFD67}" type="parTrans" cxnId="{19CDE820-6148-4BAF-AD3E-CBA71DF4D62D}">
      <dgm:prSet/>
      <dgm:spPr/>
      <dgm:t>
        <a:bodyPr/>
        <a:lstStyle/>
        <a:p>
          <a:endParaRPr lang="en-US"/>
        </a:p>
      </dgm:t>
    </dgm:pt>
    <dgm:pt modelId="{030DC84F-722C-43E9-AFA4-8A7C20298D28}" type="sibTrans" cxnId="{19CDE820-6148-4BAF-AD3E-CBA71DF4D62D}">
      <dgm:prSet/>
      <dgm:spPr/>
      <dgm:t>
        <a:bodyPr/>
        <a:lstStyle/>
        <a:p>
          <a:endParaRPr lang="en-US"/>
        </a:p>
      </dgm:t>
    </dgm:pt>
    <dgm:pt modelId="{711E1DB1-5F1B-4648-AE39-D3DDD79E19F0}">
      <dgm:prSet/>
      <dgm:spPr/>
      <dgm:t>
        <a:bodyPr/>
        <a:lstStyle/>
        <a:p>
          <a:pPr>
            <a:lnSpc>
              <a:spcPct val="100000"/>
            </a:lnSpc>
            <a:defRPr b="1"/>
          </a:pPr>
          <a:r>
            <a:rPr lang="en-US"/>
            <a:t>Some examples</a:t>
          </a:r>
        </a:p>
      </dgm:t>
    </dgm:pt>
    <dgm:pt modelId="{2E47933A-C6DD-48D3-A2DC-44D5E26FDBE7}" type="parTrans" cxnId="{9ED285D8-51F3-439A-86D9-FF5D70A98010}">
      <dgm:prSet/>
      <dgm:spPr/>
      <dgm:t>
        <a:bodyPr/>
        <a:lstStyle/>
        <a:p>
          <a:endParaRPr lang="en-US"/>
        </a:p>
      </dgm:t>
    </dgm:pt>
    <dgm:pt modelId="{174F64D4-4D29-421C-A61B-2DFE77FBB885}" type="sibTrans" cxnId="{9ED285D8-51F3-439A-86D9-FF5D70A98010}">
      <dgm:prSet/>
      <dgm:spPr/>
      <dgm:t>
        <a:bodyPr/>
        <a:lstStyle/>
        <a:p>
          <a:endParaRPr lang="en-US"/>
        </a:p>
      </dgm:t>
    </dgm:pt>
    <dgm:pt modelId="{70C087DE-00A4-4754-A664-321FDBC1CB70}">
      <dgm:prSet/>
      <dgm:spPr/>
      <dgm:t>
        <a:bodyPr/>
        <a:lstStyle/>
        <a:p>
          <a:pPr>
            <a:lnSpc>
              <a:spcPct val="100000"/>
            </a:lnSpc>
          </a:pPr>
          <a:r>
            <a:rPr lang="en-US"/>
            <a:t>Phasing Echo-like data</a:t>
          </a:r>
        </a:p>
      </dgm:t>
    </dgm:pt>
    <dgm:pt modelId="{D2856502-B25C-4E9F-AD48-3FC9A4C4ADEF}" type="parTrans" cxnId="{DF5E9E8D-155E-4A0A-A87A-202959E22464}">
      <dgm:prSet/>
      <dgm:spPr/>
      <dgm:t>
        <a:bodyPr/>
        <a:lstStyle/>
        <a:p>
          <a:endParaRPr lang="en-US"/>
        </a:p>
      </dgm:t>
    </dgm:pt>
    <dgm:pt modelId="{E05A75A2-A356-469C-8C9E-8A8A3C114172}" type="sibTrans" cxnId="{DF5E9E8D-155E-4A0A-A87A-202959E22464}">
      <dgm:prSet/>
      <dgm:spPr/>
      <dgm:t>
        <a:bodyPr/>
        <a:lstStyle/>
        <a:p>
          <a:endParaRPr lang="en-US"/>
        </a:p>
      </dgm:t>
    </dgm:pt>
    <dgm:pt modelId="{75B91B4F-26BF-40BB-9AEC-E378D4D7005E}">
      <dgm:prSet/>
      <dgm:spPr/>
      <dgm:t>
        <a:bodyPr/>
        <a:lstStyle/>
        <a:p>
          <a:pPr>
            <a:lnSpc>
              <a:spcPct val="100000"/>
            </a:lnSpc>
          </a:pPr>
          <a:r>
            <a:rPr lang="en-US"/>
            <a:t>Fitting </a:t>
          </a:r>
          <a:r>
            <a:rPr lang="en-US" i="1"/>
            <a:t>T</a:t>
          </a:r>
          <a:r>
            <a:rPr lang="en-US" i="1" baseline="-25000"/>
            <a:t>1</a:t>
          </a:r>
          <a:r>
            <a:rPr lang="en-US"/>
            <a:t> data</a:t>
          </a:r>
        </a:p>
      </dgm:t>
    </dgm:pt>
    <dgm:pt modelId="{84A75A8E-3A9E-4E97-854C-F1029D1779C4}" type="parTrans" cxnId="{7759776D-B27F-47A8-9824-B99FDADE72BB}">
      <dgm:prSet/>
      <dgm:spPr/>
      <dgm:t>
        <a:bodyPr/>
        <a:lstStyle/>
        <a:p>
          <a:endParaRPr lang="en-US"/>
        </a:p>
      </dgm:t>
    </dgm:pt>
    <dgm:pt modelId="{5CB82B41-15F5-403E-9ABA-BAF3B33B039F}" type="sibTrans" cxnId="{7759776D-B27F-47A8-9824-B99FDADE72BB}">
      <dgm:prSet/>
      <dgm:spPr/>
      <dgm:t>
        <a:bodyPr/>
        <a:lstStyle/>
        <a:p>
          <a:endParaRPr lang="en-US"/>
        </a:p>
      </dgm:t>
    </dgm:pt>
    <dgm:pt modelId="{5B6F3687-137E-40D6-BB46-10E1051D2CC5}">
      <dgm:prSet/>
      <dgm:spPr/>
      <dgm:t>
        <a:bodyPr/>
        <a:lstStyle/>
        <a:p>
          <a:pPr>
            <a:lnSpc>
              <a:spcPct val="100000"/>
            </a:lnSpc>
          </a:pPr>
          <a:r>
            <a:rPr lang="en-US"/>
            <a:t>Some noisy RM data</a:t>
          </a:r>
        </a:p>
      </dgm:t>
    </dgm:pt>
    <dgm:pt modelId="{704DA10F-AD9B-4475-92EE-0A7ACF678191}" type="parTrans" cxnId="{00E47F89-6456-428E-BEBC-A2D57313D9F2}">
      <dgm:prSet/>
      <dgm:spPr/>
      <dgm:t>
        <a:bodyPr/>
        <a:lstStyle/>
        <a:p>
          <a:endParaRPr lang="en-US"/>
        </a:p>
      </dgm:t>
    </dgm:pt>
    <dgm:pt modelId="{53418650-051B-4934-A6BC-CB9E01392F1D}" type="sibTrans" cxnId="{00E47F89-6456-428E-BEBC-A2D57313D9F2}">
      <dgm:prSet/>
      <dgm:spPr/>
      <dgm:t>
        <a:bodyPr/>
        <a:lstStyle/>
        <a:p>
          <a:endParaRPr lang="en-US"/>
        </a:p>
      </dgm:t>
    </dgm:pt>
    <dgm:pt modelId="{655ACE49-224F-4B8B-8588-5376B107FDE4}">
      <dgm:prSet/>
      <dgm:spPr/>
      <dgm:t>
        <a:bodyPr/>
        <a:lstStyle/>
        <a:p>
          <a:pPr>
            <a:lnSpc>
              <a:spcPct val="100000"/>
            </a:lnSpc>
          </a:pPr>
          <a:r>
            <a:rPr lang="en-US"/>
            <a:t>Determining the transfer function from the pulse reflection</a:t>
          </a:r>
        </a:p>
      </dgm:t>
    </dgm:pt>
    <dgm:pt modelId="{7B4B6ECD-A23D-4DD7-BCA9-09A36A92BB5E}" type="parTrans" cxnId="{39FCF85A-6147-4EB6-AD29-00C50A9AEDC2}">
      <dgm:prSet/>
      <dgm:spPr/>
      <dgm:t>
        <a:bodyPr/>
        <a:lstStyle/>
        <a:p>
          <a:endParaRPr lang="en-US"/>
        </a:p>
      </dgm:t>
    </dgm:pt>
    <dgm:pt modelId="{0D5577B9-308F-4430-8EEC-CE36D5AC2B59}" type="sibTrans" cxnId="{39FCF85A-6147-4EB6-AD29-00C50A9AEDC2}">
      <dgm:prSet/>
      <dgm:spPr/>
      <dgm:t>
        <a:bodyPr/>
        <a:lstStyle/>
        <a:p>
          <a:endParaRPr lang="en-US"/>
        </a:p>
      </dgm:t>
    </dgm:pt>
    <dgm:pt modelId="{09BE0AF6-15D3-4E33-AE00-E83E872CB305}" type="pres">
      <dgm:prSet presAssocID="{79CBA5B3-7E82-40E2-843F-C47CEC2F263D}" presName="root" presStyleCnt="0">
        <dgm:presLayoutVars>
          <dgm:dir/>
          <dgm:resizeHandles val="exact"/>
        </dgm:presLayoutVars>
      </dgm:prSet>
      <dgm:spPr/>
    </dgm:pt>
    <dgm:pt modelId="{97A5F8C3-43C9-46C2-B215-F51151207045}" type="pres">
      <dgm:prSet presAssocID="{A2974688-6A28-40B2-936D-6BC8C33A4D3B}" presName="compNode" presStyleCnt="0"/>
      <dgm:spPr/>
    </dgm:pt>
    <dgm:pt modelId="{E958D46E-D873-437E-B732-D70248BD8100}" type="pres">
      <dgm:prSet presAssocID="{A2974688-6A28-40B2-936D-6BC8C33A4D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F3D7C4E8-7E1B-416F-8E9E-72224300D9D5}" type="pres">
      <dgm:prSet presAssocID="{A2974688-6A28-40B2-936D-6BC8C33A4D3B}" presName="iconSpace" presStyleCnt="0"/>
      <dgm:spPr/>
    </dgm:pt>
    <dgm:pt modelId="{7B1B7EDE-4079-4263-9083-7769E3EE688E}" type="pres">
      <dgm:prSet presAssocID="{A2974688-6A28-40B2-936D-6BC8C33A4D3B}" presName="parTx" presStyleLbl="revTx" presStyleIdx="0" presStyleCnt="8">
        <dgm:presLayoutVars>
          <dgm:chMax val="0"/>
          <dgm:chPref val="0"/>
        </dgm:presLayoutVars>
      </dgm:prSet>
      <dgm:spPr/>
    </dgm:pt>
    <dgm:pt modelId="{2C0D2058-CDBD-41CD-AD9F-AA5B4EAA7673}" type="pres">
      <dgm:prSet presAssocID="{A2974688-6A28-40B2-936D-6BC8C33A4D3B}" presName="txSpace" presStyleCnt="0"/>
      <dgm:spPr/>
    </dgm:pt>
    <dgm:pt modelId="{2C8FCF8B-1A77-4786-833E-55291710EE44}" type="pres">
      <dgm:prSet presAssocID="{A2974688-6A28-40B2-936D-6BC8C33A4D3B}" presName="desTx" presStyleLbl="revTx" presStyleIdx="1" presStyleCnt="8">
        <dgm:presLayoutVars/>
      </dgm:prSet>
      <dgm:spPr/>
    </dgm:pt>
    <dgm:pt modelId="{56A718B8-8C06-4CBF-B83D-900C35783068}" type="pres">
      <dgm:prSet presAssocID="{0F57F1C6-54AE-42E3-9632-79B26D508D57}" presName="sibTrans" presStyleCnt="0"/>
      <dgm:spPr/>
    </dgm:pt>
    <dgm:pt modelId="{DE8134AB-C2AB-4165-830E-78099C2296E4}" type="pres">
      <dgm:prSet presAssocID="{E805A59B-23B7-4AA7-9B16-F33BC2DDF6B6}" presName="compNode" presStyleCnt="0"/>
      <dgm:spPr/>
    </dgm:pt>
    <dgm:pt modelId="{09A8EBC0-4FAD-4527-9FB8-FC23260706B8}" type="pres">
      <dgm:prSet presAssocID="{E805A59B-23B7-4AA7-9B16-F33BC2DDF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5C145FB6-1CE3-46C2-836F-3799EC79AAFD}" type="pres">
      <dgm:prSet presAssocID="{E805A59B-23B7-4AA7-9B16-F33BC2DDF6B6}" presName="iconSpace" presStyleCnt="0"/>
      <dgm:spPr/>
    </dgm:pt>
    <dgm:pt modelId="{A49C1318-649D-4D41-9E42-4914A36FA1A7}" type="pres">
      <dgm:prSet presAssocID="{E805A59B-23B7-4AA7-9B16-F33BC2DDF6B6}" presName="parTx" presStyleLbl="revTx" presStyleIdx="2" presStyleCnt="8">
        <dgm:presLayoutVars>
          <dgm:chMax val="0"/>
          <dgm:chPref val="0"/>
        </dgm:presLayoutVars>
      </dgm:prSet>
      <dgm:spPr/>
    </dgm:pt>
    <dgm:pt modelId="{E2734569-6465-4ABD-B042-9BEE0B94F00B}" type="pres">
      <dgm:prSet presAssocID="{E805A59B-23B7-4AA7-9B16-F33BC2DDF6B6}" presName="txSpace" presStyleCnt="0"/>
      <dgm:spPr/>
    </dgm:pt>
    <dgm:pt modelId="{7AC3DA63-B041-4BA4-B5E1-2923F5AEF760}" type="pres">
      <dgm:prSet presAssocID="{E805A59B-23B7-4AA7-9B16-F33BC2DDF6B6}" presName="desTx" presStyleLbl="revTx" presStyleIdx="3" presStyleCnt="8">
        <dgm:presLayoutVars/>
      </dgm:prSet>
      <dgm:spPr/>
    </dgm:pt>
    <dgm:pt modelId="{C74F7374-A7C6-4A01-9DD4-33277FE31460}" type="pres">
      <dgm:prSet presAssocID="{C05A1B43-99BE-4C8D-B651-77C419E811CC}" presName="sibTrans" presStyleCnt="0"/>
      <dgm:spPr/>
    </dgm:pt>
    <dgm:pt modelId="{854B029B-568D-4091-A3E8-27E07C63CB95}" type="pres">
      <dgm:prSet presAssocID="{FA52C675-51B1-4EB7-B3BD-668374A2AF8D}" presName="compNode" presStyleCnt="0"/>
      <dgm:spPr/>
    </dgm:pt>
    <dgm:pt modelId="{757C1051-1D2E-4D2E-AA0F-5EB534F9E94C}" type="pres">
      <dgm:prSet presAssocID="{FA52C675-51B1-4EB7-B3BD-668374A2AF8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6000" b="-16000"/>
          </a:stretch>
        </a:blipFill>
        <a:ln>
          <a:noFill/>
        </a:ln>
      </dgm:spPr>
      <dgm:extLst>
        <a:ext uri="{E40237B7-FDA0-4F09-8148-C483321AD2D9}">
          <dgm14:cNvPr xmlns:dgm14="http://schemas.microsoft.com/office/drawing/2010/diagram" id="0" name="" descr="Gears"/>
        </a:ext>
      </dgm:extLst>
    </dgm:pt>
    <dgm:pt modelId="{75CFB52D-4EE1-4A0A-B9E4-E8D010866ACF}" type="pres">
      <dgm:prSet presAssocID="{FA52C675-51B1-4EB7-B3BD-668374A2AF8D}" presName="iconSpace" presStyleCnt="0"/>
      <dgm:spPr/>
    </dgm:pt>
    <dgm:pt modelId="{AA25721A-4CCF-4D19-BB1E-4F7DF2FB66DE}" type="pres">
      <dgm:prSet presAssocID="{FA52C675-51B1-4EB7-B3BD-668374A2AF8D}" presName="parTx" presStyleLbl="revTx" presStyleIdx="4" presStyleCnt="8">
        <dgm:presLayoutVars>
          <dgm:chMax val="0"/>
          <dgm:chPref val="0"/>
        </dgm:presLayoutVars>
      </dgm:prSet>
      <dgm:spPr/>
    </dgm:pt>
    <dgm:pt modelId="{41C8F2F7-505E-4267-9675-A5F008BAFD91}" type="pres">
      <dgm:prSet presAssocID="{FA52C675-51B1-4EB7-B3BD-668374A2AF8D}" presName="txSpace" presStyleCnt="0"/>
      <dgm:spPr/>
    </dgm:pt>
    <dgm:pt modelId="{745DDD9B-B5E7-4106-872B-423B698562B4}" type="pres">
      <dgm:prSet presAssocID="{FA52C675-51B1-4EB7-B3BD-668374A2AF8D}" presName="desTx" presStyleLbl="revTx" presStyleIdx="5" presStyleCnt="8">
        <dgm:presLayoutVars/>
      </dgm:prSet>
      <dgm:spPr/>
    </dgm:pt>
    <dgm:pt modelId="{B0C020E7-AA03-408E-96E0-AF75D9616DAB}" type="pres">
      <dgm:prSet presAssocID="{7ECB89AB-24F2-45C0-885E-A716EB583603}" presName="sibTrans" presStyleCnt="0"/>
      <dgm:spPr/>
    </dgm:pt>
    <dgm:pt modelId="{1828B7D8-E626-43C0-84AC-E8343DE2E4C8}" type="pres">
      <dgm:prSet presAssocID="{711E1DB1-5F1B-4648-AE39-D3DDD79E19F0}" presName="compNode" presStyleCnt="0"/>
      <dgm:spPr/>
    </dgm:pt>
    <dgm:pt modelId="{120F4AD6-7872-45C0-88A0-DE35BCDBD4BB}" type="pres">
      <dgm:prSet presAssocID="{711E1DB1-5F1B-4648-AE39-D3DDD79E19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rmalDistribution"/>
        </a:ext>
      </dgm:extLst>
    </dgm:pt>
    <dgm:pt modelId="{A4AFD982-0FDB-4428-8809-CFAE8545F309}" type="pres">
      <dgm:prSet presAssocID="{711E1DB1-5F1B-4648-AE39-D3DDD79E19F0}" presName="iconSpace" presStyleCnt="0"/>
      <dgm:spPr/>
    </dgm:pt>
    <dgm:pt modelId="{7144F112-4BDB-443D-9EA5-668D5E3788B1}" type="pres">
      <dgm:prSet presAssocID="{711E1DB1-5F1B-4648-AE39-D3DDD79E19F0}" presName="parTx" presStyleLbl="revTx" presStyleIdx="6" presStyleCnt="8">
        <dgm:presLayoutVars>
          <dgm:chMax val="0"/>
          <dgm:chPref val="0"/>
        </dgm:presLayoutVars>
      </dgm:prSet>
      <dgm:spPr/>
    </dgm:pt>
    <dgm:pt modelId="{190D00A1-2E84-4B30-AF9B-C1A8DE208B0E}" type="pres">
      <dgm:prSet presAssocID="{711E1DB1-5F1B-4648-AE39-D3DDD79E19F0}" presName="txSpace" presStyleCnt="0"/>
      <dgm:spPr/>
    </dgm:pt>
    <dgm:pt modelId="{8A68D58F-C9F5-4FD5-93BC-31218621631F}" type="pres">
      <dgm:prSet presAssocID="{711E1DB1-5F1B-4648-AE39-D3DDD79E19F0}" presName="desTx" presStyleLbl="revTx" presStyleIdx="7" presStyleCnt="8">
        <dgm:presLayoutVars/>
      </dgm:prSet>
      <dgm:spPr/>
    </dgm:pt>
  </dgm:ptLst>
  <dgm:cxnLst>
    <dgm:cxn modelId="{33DFA106-FA19-417A-BCD8-B813DB00186A}" srcId="{FA52C675-51B1-4EB7-B3BD-668374A2AF8D}" destId="{5A0EAA7E-EFF0-492B-9699-B61A12E92579}" srcOrd="5" destOrd="0" parTransId="{C3B069A0-817B-44F6-ADF5-C431C454AA3B}" sibTransId="{808A8F60-E6EF-494C-A85F-21C5EB6C2D6C}"/>
    <dgm:cxn modelId="{7865DD10-329D-47A6-9835-342165960E14}" srcId="{FA52C675-51B1-4EB7-B3BD-668374A2AF8D}" destId="{13A631FE-E0F9-4B89-B150-CFAC15258637}" srcOrd="9" destOrd="0" parTransId="{7250BC88-303F-4F02-B2E6-EFDC16278C78}" sibTransId="{ECFCD729-80F9-49E6-AA67-6B9EE77FBB29}"/>
    <dgm:cxn modelId="{4CA36E12-E896-4BAB-8BC7-86EFC75663FA}" type="presOf" srcId="{60A2E4E8-6B0A-41C7-A6BF-1040B259E929}" destId="{745DDD9B-B5E7-4106-872B-423B698562B4}" srcOrd="0" destOrd="8" presId="urn:microsoft.com/office/officeart/2018/5/layout/CenteredIconLabelDescriptionList"/>
    <dgm:cxn modelId="{80063D13-56F9-4306-AC03-7EFF7A2328B6}" type="presOf" srcId="{711E1DB1-5F1B-4648-AE39-D3DDD79E19F0}" destId="{7144F112-4BDB-443D-9EA5-668D5E3788B1}" srcOrd="0" destOrd="0" presId="urn:microsoft.com/office/officeart/2018/5/layout/CenteredIconLabelDescriptionList"/>
    <dgm:cxn modelId="{C4104813-4D93-47A8-95B8-44F0EBA91B96}" srcId="{79CBA5B3-7E82-40E2-843F-C47CEC2F263D}" destId="{A2974688-6A28-40B2-936D-6BC8C33A4D3B}" srcOrd="0" destOrd="0" parTransId="{B547ADA3-30E7-467A-9482-07DE3DFD72D9}" sibTransId="{0F57F1C6-54AE-42E3-9632-79B26D508D57}"/>
    <dgm:cxn modelId="{20521D16-372C-4605-B804-4DCD9079DEC0}" type="presOf" srcId="{280386D4-03C4-41EE-8AA5-4BDA064AF278}" destId="{745DDD9B-B5E7-4106-872B-423B698562B4}" srcOrd="0" destOrd="11" presId="urn:microsoft.com/office/officeart/2018/5/layout/CenteredIconLabelDescriptionList"/>
    <dgm:cxn modelId="{19CDE820-6148-4BAF-AD3E-CBA71DF4D62D}" srcId="{FA52C675-51B1-4EB7-B3BD-668374A2AF8D}" destId="{57239854-40F5-451B-AB44-1F444DA7A9B8}" srcOrd="12" destOrd="0" parTransId="{959E39C6-D639-44BE-B25F-D7C5C7AAFD67}" sibTransId="{030DC84F-722C-43E9-AFA4-8A7C20298D28}"/>
    <dgm:cxn modelId="{D25ADE22-C201-46C3-9782-9F3D296185EE}" type="presOf" srcId="{79CBA5B3-7E82-40E2-843F-C47CEC2F263D}" destId="{09BE0AF6-15D3-4E33-AE00-E83E872CB305}" srcOrd="0" destOrd="0" presId="urn:microsoft.com/office/officeart/2018/5/layout/CenteredIconLabelDescriptionList"/>
    <dgm:cxn modelId="{2F1C8523-3A46-4868-9CCE-5FCD5F4B286F}" srcId="{A2974688-6A28-40B2-936D-6BC8C33A4D3B}" destId="{7BE83409-DB4D-420A-AC91-25DCBC8970C7}" srcOrd="0" destOrd="0" parTransId="{A1A28820-61E6-4AE7-824A-B51B4A7C6337}" sibTransId="{8377F81A-0CD3-4CDE-A9E6-1D8EB9E2B198}"/>
    <dgm:cxn modelId="{245D2D28-A601-42EE-B947-C67C70E3D93D}" srcId="{FA52C675-51B1-4EB7-B3BD-668374A2AF8D}" destId="{317504EC-A762-4C53-B784-2A9E64458785}" srcOrd="0" destOrd="0" parTransId="{F4EA289A-9A73-4DB8-8147-FC3757CAF3E3}" sibTransId="{E8BE4FD7-3411-42BE-B071-A4DD696AD4E9}"/>
    <dgm:cxn modelId="{7F6A8328-C5DC-4462-B422-18C699F48EDF}" type="presOf" srcId="{FA1A49EE-A11C-46DF-86A7-6EB3FC1BF652}" destId="{745DDD9B-B5E7-4106-872B-423B698562B4}" srcOrd="0" destOrd="7" presId="urn:microsoft.com/office/officeart/2018/5/layout/CenteredIconLabelDescriptionList"/>
    <dgm:cxn modelId="{CC931E2E-0A5A-4112-9D10-B543F7D20564}" srcId="{FA52C675-51B1-4EB7-B3BD-668374A2AF8D}" destId="{CD27BDB1-E5D3-455C-854C-D7A5F298EDD0}" srcOrd="1" destOrd="0" parTransId="{DC99FE68-4BE5-4076-84E8-72F4C13B5F6D}" sibTransId="{A674BE3F-96C8-4E6C-9AAA-2D00F4759BC4}"/>
    <dgm:cxn modelId="{4159B62E-3356-4820-9BE5-9C18AE32C7BE}" srcId="{FA52C675-51B1-4EB7-B3BD-668374A2AF8D}" destId="{1F44809D-0A4C-4544-A7BC-C1B001B94BEF}" srcOrd="6" destOrd="0" parTransId="{A8D11DFB-501E-4C0B-92C7-8527FD43AA39}" sibTransId="{69D247EA-CC5D-4B76-B1BC-85A77E6074E0}"/>
    <dgm:cxn modelId="{A5CC065E-4AC7-433C-B57E-A74CF2269095}" type="presOf" srcId="{EFF57E45-C852-4296-A82B-4855E2E9977B}" destId="{745DDD9B-B5E7-4106-872B-423B698562B4}" srcOrd="0" destOrd="2" presId="urn:microsoft.com/office/officeart/2018/5/layout/CenteredIconLabelDescriptionList"/>
    <dgm:cxn modelId="{9E855C5E-99D4-4C04-9BDC-63858898A9BA}" type="presOf" srcId="{5B6F3687-137E-40D6-BB46-10E1051D2CC5}" destId="{8A68D58F-C9F5-4FD5-93BC-31218621631F}" srcOrd="0" destOrd="2" presId="urn:microsoft.com/office/officeart/2018/5/layout/CenteredIconLabelDescriptionList"/>
    <dgm:cxn modelId="{4B3F0945-F6C0-47E2-9C63-BC69AA9CF2A5}" type="presOf" srcId="{AAA02B41-7E94-400D-92E8-FE0D311EA815}" destId="{745DDD9B-B5E7-4106-872B-423B698562B4}" srcOrd="0" destOrd="4" presId="urn:microsoft.com/office/officeart/2018/5/layout/CenteredIconLabelDescriptionList"/>
    <dgm:cxn modelId="{C8BCAD46-8B16-494D-82B0-538BF42CCA91}" srcId="{E805A59B-23B7-4AA7-9B16-F33BC2DDF6B6}" destId="{C1C15F93-5710-4D67-A03A-A2ABA54727CE}" srcOrd="1" destOrd="0" parTransId="{86365AB6-40A9-4343-A456-789174ED23F3}" sibTransId="{DDA33FB3-2222-44B6-BB26-35939F123ABD}"/>
    <dgm:cxn modelId="{1C06BA4B-228A-4120-B9B9-F4C7E0FC912E}" srcId="{E805A59B-23B7-4AA7-9B16-F33BC2DDF6B6}" destId="{0E4C3F45-F8A4-442E-B39B-574816132037}" srcOrd="0" destOrd="0" parTransId="{E3544FB6-A4FC-4B3A-A1F4-99420D63D279}" sibTransId="{2862F7B7-9C5B-48CC-815D-2C3D4224458A}"/>
    <dgm:cxn modelId="{7759776D-B27F-47A8-9824-B99FDADE72BB}" srcId="{711E1DB1-5F1B-4648-AE39-D3DDD79E19F0}" destId="{75B91B4F-26BF-40BB-9AEC-E378D4D7005E}" srcOrd="1" destOrd="0" parTransId="{84A75A8E-3A9E-4E97-854C-F1029D1779C4}" sibTransId="{5CB82B41-15F5-403E-9ABA-BAF3B33B039F}"/>
    <dgm:cxn modelId="{C6289A6F-31A8-4DF6-B2B0-E0E75874FABF}" type="presOf" srcId="{5A0EAA7E-EFF0-492B-9699-B61A12E92579}" destId="{745DDD9B-B5E7-4106-872B-423B698562B4}" srcOrd="0" destOrd="5" presId="urn:microsoft.com/office/officeart/2018/5/layout/CenteredIconLabelDescriptionList"/>
    <dgm:cxn modelId="{7BEA7851-AA36-49E6-9EBC-6C7E3CFA2FA5}" type="presOf" srcId="{57239854-40F5-451B-AB44-1F444DA7A9B8}" destId="{745DDD9B-B5E7-4106-872B-423B698562B4}" srcOrd="0" destOrd="12" presId="urn:microsoft.com/office/officeart/2018/5/layout/CenteredIconLabelDescriptionList"/>
    <dgm:cxn modelId="{A0344775-96C1-4BC9-9519-D231D3B75A6C}" type="presOf" srcId="{75B91B4F-26BF-40BB-9AEC-E378D4D7005E}" destId="{8A68D58F-C9F5-4FD5-93BC-31218621631F}" srcOrd="0" destOrd="1" presId="urn:microsoft.com/office/officeart/2018/5/layout/CenteredIconLabelDescriptionList"/>
    <dgm:cxn modelId="{25FCB357-B317-4141-A32E-823255DBB3C5}" srcId="{FA52C675-51B1-4EB7-B3BD-668374A2AF8D}" destId="{FA1A49EE-A11C-46DF-86A7-6EB3FC1BF652}" srcOrd="7" destOrd="0" parTransId="{B21B8D7A-6EDA-4867-8F74-AC55D011A470}" sibTransId="{63A70189-1910-4B0D-8355-2C8A7EE3955C}"/>
    <dgm:cxn modelId="{4FE33F58-12C0-4E6A-ABFC-0682A9EDD33A}" type="presOf" srcId="{2C111749-1474-4FD1-A026-2DA5FACB3667}" destId="{7AC3DA63-B041-4BA4-B5E1-2923F5AEF760}" srcOrd="0" destOrd="2" presId="urn:microsoft.com/office/officeart/2018/5/layout/CenteredIconLabelDescriptionList"/>
    <dgm:cxn modelId="{39FCF85A-6147-4EB6-AD29-00C50A9AEDC2}" srcId="{711E1DB1-5F1B-4648-AE39-D3DDD79E19F0}" destId="{655ACE49-224F-4B8B-8588-5376B107FDE4}" srcOrd="3" destOrd="0" parTransId="{7B4B6ECD-A23D-4DD7-BCA9-09A36A92BB5E}" sibTransId="{0D5577B9-308F-4430-8EEC-CE36D5AC2B59}"/>
    <dgm:cxn modelId="{748BCB7E-E30B-402E-9B16-C3C5365042AA}" type="presOf" srcId="{2509E95A-33BA-4083-81F7-E6286BA2EA6B}" destId="{745DDD9B-B5E7-4106-872B-423B698562B4}" srcOrd="0" destOrd="10" presId="urn:microsoft.com/office/officeart/2018/5/layout/CenteredIconLabelDescriptionList"/>
    <dgm:cxn modelId="{F4468286-DBBE-4CBF-B2B3-7BC02E5C91F1}" type="presOf" srcId="{317504EC-A762-4C53-B784-2A9E64458785}" destId="{745DDD9B-B5E7-4106-872B-423B698562B4}" srcOrd="0" destOrd="0" presId="urn:microsoft.com/office/officeart/2018/5/layout/CenteredIconLabelDescriptionList"/>
    <dgm:cxn modelId="{00E47F89-6456-428E-BEBC-A2D57313D9F2}" srcId="{711E1DB1-5F1B-4648-AE39-D3DDD79E19F0}" destId="{5B6F3687-137E-40D6-BB46-10E1051D2CC5}" srcOrd="2" destOrd="0" parTransId="{704DA10F-AD9B-4475-92EE-0A7ACF678191}" sibTransId="{53418650-051B-4934-A6BC-CB9E01392F1D}"/>
    <dgm:cxn modelId="{DF5E9E8D-155E-4A0A-A87A-202959E22464}" srcId="{711E1DB1-5F1B-4648-AE39-D3DDD79E19F0}" destId="{70C087DE-00A4-4754-A664-321FDBC1CB70}" srcOrd="0" destOrd="0" parTransId="{D2856502-B25C-4E9F-AD48-3FC9A4C4ADEF}" sibTransId="{E05A75A2-A356-469C-8C9E-8A8A3C114172}"/>
    <dgm:cxn modelId="{5516F196-949E-413E-8963-C294348FEA6D}" type="presOf" srcId="{655ACE49-224F-4B8B-8588-5376B107FDE4}" destId="{8A68D58F-C9F5-4FD5-93BC-31218621631F}" srcOrd="0" destOrd="3" presId="urn:microsoft.com/office/officeart/2018/5/layout/CenteredIconLabelDescriptionList"/>
    <dgm:cxn modelId="{0DA12B97-29FB-4134-BE7B-0FDA8C24525E}" type="presOf" srcId="{13A631FE-E0F9-4B89-B150-CFAC15258637}" destId="{745DDD9B-B5E7-4106-872B-423B698562B4}" srcOrd="0" destOrd="9" presId="urn:microsoft.com/office/officeart/2018/5/layout/CenteredIconLabelDescriptionList"/>
    <dgm:cxn modelId="{CD7BF397-8657-4638-9B39-3D623E4FDB3B}" type="presOf" srcId="{7BE83409-DB4D-420A-AC91-25DCBC8970C7}" destId="{2C8FCF8B-1A77-4786-833E-55291710EE44}" srcOrd="0" destOrd="0" presId="urn:microsoft.com/office/officeart/2018/5/layout/CenteredIconLabelDescriptionList"/>
    <dgm:cxn modelId="{DCB4449E-C280-4AD6-9EE9-35A8ACCBDF48}" srcId="{FA52C675-51B1-4EB7-B3BD-668374A2AF8D}" destId="{60A2E4E8-6B0A-41C7-A6BF-1040B259E929}" srcOrd="8" destOrd="0" parTransId="{23C09606-7319-4E7A-9230-E929A1D4D8A4}" sibTransId="{B39D7B55-8ECA-4039-BA0B-0672E54873A6}"/>
    <dgm:cxn modelId="{B2DA6EA3-D946-4C51-ABA6-A72A1AD7E3D3}" type="presOf" srcId="{FA52C675-51B1-4EB7-B3BD-668374A2AF8D}" destId="{AA25721A-4CCF-4D19-BB1E-4F7DF2FB66DE}" srcOrd="0" destOrd="0" presId="urn:microsoft.com/office/officeart/2018/5/layout/CenteredIconLabelDescriptionList"/>
    <dgm:cxn modelId="{E09481A8-8776-474C-9238-B4A2813651F2}" type="presOf" srcId="{E805A59B-23B7-4AA7-9B16-F33BC2DDF6B6}" destId="{A49C1318-649D-4D41-9E42-4914A36FA1A7}" srcOrd="0" destOrd="0" presId="urn:microsoft.com/office/officeart/2018/5/layout/CenteredIconLabelDescriptionList"/>
    <dgm:cxn modelId="{B1BB87A8-872C-4493-86FF-47211FD2C949}" type="presOf" srcId="{B5923330-5C6B-44A4-BA5D-B74E6164027C}" destId="{745DDD9B-B5E7-4106-872B-423B698562B4}" srcOrd="0" destOrd="3" presId="urn:microsoft.com/office/officeart/2018/5/layout/CenteredIconLabelDescriptionList"/>
    <dgm:cxn modelId="{01E7E8AD-588B-4F2E-BC94-8195FBB25F92}" srcId="{FA52C675-51B1-4EB7-B3BD-668374A2AF8D}" destId="{AAA02B41-7E94-400D-92E8-FE0D311EA815}" srcOrd="4" destOrd="0" parTransId="{C4A41F8A-71BA-4346-B8FE-D2E965342B29}" sibTransId="{2EA16471-DECB-4AE4-A086-84E7D90A4E0D}"/>
    <dgm:cxn modelId="{7C0D04B5-2A57-4616-998F-E57D464BCF88}" srcId="{E805A59B-23B7-4AA7-9B16-F33BC2DDF6B6}" destId="{2C111749-1474-4FD1-A026-2DA5FACB3667}" srcOrd="2" destOrd="0" parTransId="{5F49F837-41F4-4E7D-9114-F4E56A5F92EC}" sibTransId="{BE4D1E3E-9281-44C5-80BD-2C180713ED02}"/>
    <dgm:cxn modelId="{3A0637B7-EE72-434C-ABC6-D7AAAC9AC97F}" type="presOf" srcId="{1F44809D-0A4C-4544-A7BC-C1B001B94BEF}" destId="{745DDD9B-B5E7-4106-872B-423B698562B4}" srcOrd="0" destOrd="6" presId="urn:microsoft.com/office/officeart/2018/5/layout/CenteredIconLabelDescriptionList"/>
    <dgm:cxn modelId="{EA8A48BA-A3EE-4A91-9E0E-22E72DE5ED17}" type="presOf" srcId="{0E4C3F45-F8A4-442E-B39B-574816132037}" destId="{7AC3DA63-B041-4BA4-B5E1-2923F5AEF760}" srcOrd="0" destOrd="0" presId="urn:microsoft.com/office/officeart/2018/5/layout/CenteredIconLabelDescriptionList"/>
    <dgm:cxn modelId="{8C4109BC-0987-4201-B23F-53CE7DA49988}" srcId="{FA52C675-51B1-4EB7-B3BD-668374A2AF8D}" destId="{2509E95A-33BA-4083-81F7-E6286BA2EA6B}" srcOrd="10" destOrd="0" parTransId="{CD44A9C6-DBA7-46A9-B461-0418B6478B93}" sibTransId="{C028525B-D8B7-43B2-BC6F-55B8DE3CF64E}"/>
    <dgm:cxn modelId="{734353C1-AC0E-4106-8927-AB815587BD0C}" type="presOf" srcId="{A2974688-6A28-40B2-936D-6BC8C33A4D3B}" destId="{7B1B7EDE-4079-4263-9083-7769E3EE688E}" srcOrd="0" destOrd="0" presId="urn:microsoft.com/office/officeart/2018/5/layout/CenteredIconLabelDescriptionList"/>
    <dgm:cxn modelId="{157947C2-D142-4721-BE4C-5026AE983BA1}" srcId="{FA52C675-51B1-4EB7-B3BD-668374A2AF8D}" destId="{EFF57E45-C852-4296-A82B-4855E2E9977B}" srcOrd="2" destOrd="0" parTransId="{D0A34C10-BC1A-4EEF-B8E0-19A0C5E27ABB}" sibTransId="{D9DAD548-06E8-4ADF-A1F7-6751AA76A890}"/>
    <dgm:cxn modelId="{05D107D2-71B1-4353-BFBE-E071358494C8}" type="presOf" srcId="{70C087DE-00A4-4754-A664-321FDBC1CB70}" destId="{8A68D58F-C9F5-4FD5-93BC-31218621631F}" srcOrd="0" destOrd="0" presId="urn:microsoft.com/office/officeart/2018/5/layout/CenteredIconLabelDescriptionList"/>
    <dgm:cxn modelId="{9ED285D8-51F3-439A-86D9-FF5D70A98010}" srcId="{79CBA5B3-7E82-40E2-843F-C47CEC2F263D}" destId="{711E1DB1-5F1B-4648-AE39-D3DDD79E19F0}" srcOrd="3" destOrd="0" parTransId="{2E47933A-C6DD-48D3-A2DC-44D5E26FDBE7}" sibTransId="{174F64D4-4D29-421C-A61B-2DFE77FBB885}"/>
    <dgm:cxn modelId="{580A5FE4-06B2-4517-8CC5-024700075554}" srcId="{FA52C675-51B1-4EB7-B3BD-668374A2AF8D}" destId="{280386D4-03C4-41EE-8AA5-4BDA064AF278}" srcOrd="11" destOrd="0" parTransId="{F994ACDA-21D1-477A-B63E-BD3B67CD5D8B}" sibTransId="{07BC1D58-DD8B-4E6F-8451-5A96BC889C68}"/>
    <dgm:cxn modelId="{E83C0AE6-6470-4DA0-B382-15A3350BEF65}" srcId="{79CBA5B3-7E82-40E2-843F-C47CEC2F263D}" destId="{E805A59B-23B7-4AA7-9B16-F33BC2DDF6B6}" srcOrd="1" destOrd="0" parTransId="{1C1F72A0-B248-45D2-8DE5-BE867D42001B}" sibTransId="{C05A1B43-99BE-4C8D-B651-77C419E811CC}"/>
    <dgm:cxn modelId="{044B3BEB-4A6D-47AF-A29E-03486D98939D}" srcId="{FA52C675-51B1-4EB7-B3BD-668374A2AF8D}" destId="{B5923330-5C6B-44A4-BA5D-B74E6164027C}" srcOrd="3" destOrd="0" parTransId="{5C7ABC23-E168-4349-B32B-EA9A3489FC45}" sibTransId="{FB2AE1C4-4C60-42AA-8834-57DFFBFCEEBE}"/>
    <dgm:cxn modelId="{482498EF-7230-4E54-A409-FBD26D7E6C4E}" type="presOf" srcId="{CD27BDB1-E5D3-455C-854C-D7A5F298EDD0}" destId="{745DDD9B-B5E7-4106-872B-423B698562B4}" srcOrd="0" destOrd="1" presId="urn:microsoft.com/office/officeart/2018/5/layout/CenteredIconLabelDescriptionList"/>
    <dgm:cxn modelId="{7DE8ACF2-A193-4D25-9C89-2E8C4F76019D}" srcId="{79CBA5B3-7E82-40E2-843F-C47CEC2F263D}" destId="{FA52C675-51B1-4EB7-B3BD-668374A2AF8D}" srcOrd="2" destOrd="0" parTransId="{1DEEF499-2EFE-492A-80D4-255418E55E28}" sibTransId="{7ECB89AB-24F2-45C0-885E-A716EB583603}"/>
    <dgm:cxn modelId="{A20474FE-C53A-48C1-A36D-111DB81067C4}" type="presOf" srcId="{C1C15F93-5710-4D67-A03A-A2ABA54727CE}" destId="{7AC3DA63-B041-4BA4-B5E1-2923F5AEF760}" srcOrd="0" destOrd="1" presId="urn:microsoft.com/office/officeart/2018/5/layout/CenteredIconLabelDescriptionList"/>
    <dgm:cxn modelId="{7F4EA31A-EE52-4C20-8D4E-515D0B1FD3F9}" type="presParOf" srcId="{09BE0AF6-15D3-4E33-AE00-E83E872CB305}" destId="{97A5F8C3-43C9-46C2-B215-F51151207045}" srcOrd="0" destOrd="0" presId="urn:microsoft.com/office/officeart/2018/5/layout/CenteredIconLabelDescriptionList"/>
    <dgm:cxn modelId="{669783C5-9023-4E7E-9208-6AFF1EE61F13}" type="presParOf" srcId="{97A5F8C3-43C9-46C2-B215-F51151207045}" destId="{E958D46E-D873-437E-B732-D70248BD8100}" srcOrd="0" destOrd="0" presId="urn:microsoft.com/office/officeart/2018/5/layout/CenteredIconLabelDescriptionList"/>
    <dgm:cxn modelId="{BB66E1F7-D80D-4D05-A300-EBE21D9A5957}" type="presParOf" srcId="{97A5F8C3-43C9-46C2-B215-F51151207045}" destId="{F3D7C4E8-7E1B-416F-8E9E-72224300D9D5}" srcOrd="1" destOrd="0" presId="urn:microsoft.com/office/officeart/2018/5/layout/CenteredIconLabelDescriptionList"/>
    <dgm:cxn modelId="{C262653A-636F-4B2D-B81C-AF4D671005CA}" type="presParOf" srcId="{97A5F8C3-43C9-46C2-B215-F51151207045}" destId="{7B1B7EDE-4079-4263-9083-7769E3EE688E}" srcOrd="2" destOrd="0" presId="urn:microsoft.com/office/officeart/2018/5/layout/CenteredIconLabelDescriptionList"/>
    <dgm:cxn modelId="{10141896-D1A9-4595-A764-939C293D29D9}" type="presParOf" srcId="{97A5F8C3-43C9-46C2-B215-F51151207045}" destId="{2C0D2058-CDBD-41CD-AD9F-AA5B4EAA7673}" srcOrd="3" destOrd="0" presId="urn:microsoft.com/office/officeart/2018/5/layout/CenteredIconLabelDescriptionList"/>
    <dgm:cxn modelId="{5C0A7797-8401-4022-A0D3-6ED41D39CFE7}" type="presParOf" srcId="{97A5F8C3-43C9-46C2-B215-F51151207045}" destId="{2C8FCF8B-1A77-4786-833E-55291710EE44}" srcOrd="4" destOrd="0" presId="urn:microsoft.com/office/officeart/2018/5/layout/CenteredIconLabelDescriptionList"/>
    <dgm:cxn modelId="{127F9195-7633-4767-B180-39A90F6E1F04}" type="presParOf" srcId="{09BE0AF6-15D3-4E33-AE00-E83E872CB305}" destId="{56A718B8-8C06-4CBF-B83D-900C35783068}" srcOrd="1" destOrd="0" presId="urn:microsoft.com/office/officeart/2018/5/layout/CenteredIconLabelDescriptionList"/>
    <dgm:cxn modelId="{E1D2177A-4EE0-435A-9970-426BE1A027B1}" type="presParOf" srcId="{09BE0AF6-15D3-4E33-AE00-E83E872CB305}" destId="{DE8134AB-C2AB-4165-830E-78099C2296E4}" srcOrd="2" destOrd="0" presId="urn:microsoft.com/office/officeart/2018/5/layout/CenteredIconLabelDescriptionList"/>
    <dgm:cxn modelId="{AA4CE341-FDE6-4DC8-A006-EC2CDE776565}" type="presParOf" srcId="{DE8134AB-C2AB-4165-830E-78099C2296E4}" destId="{09A8EBC0-4FAD-4527-9FB8-FC23260706B8}" srcOrd="0" destOrd="0" presId="urn:microsoft.com/office/officeart/2018/5/layout/CenteredIconLabelDescriptionList"/>
    <dgm:cxn modelId="{BDBD02B5-2927-41D0-B6B8-FD20D1B4C63F}" type="presParOf" srcId="{DE8134AB-C2AB-4165-830E-78099C2296E4}" destId="{5C145FB6-1CE3-46C2-836F-3799EC79AAFD}" srcOrd="1" destOrd="0" presId="urn:microsoft.com/office/officeart/2018/5/layout/CenteredIconLabelDescriptionList"/>
    <dgm:cxn modelId="{345AF3C1-D59E-48A3-A6C4-43F6017DAEB4}" type="presParOf" srcId="{DE8134AB-C2AB-4165-830E-78099C2296E4}" destId="{A49C1318-649D-4D41-9E42-4914A36FA1A7}" srcOrd="2" destOrd="0" presId="urn:microsoft.com/office/officeart/2018/5/layout/CenteredIconLabelDescriptionList"/>
    <dgm:cxn modelId="{A63211BD-0371-46DF-AA79-BF7035BEF34B}" type="presParOf" srcId="{DE8134AB-C2AB-4165-830E-78099C2296E4}" destId="{E2734569-6465-4ABD-B042-9BEE0B94F00B}" srcOrd="3" destOrd="0" presId="urn:microsoft.com/office/officeart/2018/5/layout/CenteredIconLabelDescriptionList"/>
    <dgm:cxn modelId="{2A0E7055-FA9C-4219-9A59-8E06C29A701D}" type="presParOf" srcId="{DE8134AB-C2AB-4165-830E-78099C2296E4}" destId="{7AC3DA63-B041-4BA4-B5E1-2923F5AEF760}" srcOrd="4" destOrd="0" presId="urn:microsoft.com/office/officeart/2018/5/layout/CenteredIconLabelDescriptionList"/>
    <dgm:cxn modelId="{67124CC1-13DC-4628-B728-5B98054DCCE0}" type="presParOf" srcId="{09BE0AF6-15D3-4E33-AE00-E83E872CB305}" destId="{C74F7374-A7C6-4A01-9DD4-33277FE31460}" srcOrd="3" destOrd="0" presId="urn:microsoft.com/office/officeart/2018/5/layout/CenteredIconLabelDescriptionList"/>
    <dgm:cxn modelId="{9C83F374-3ED6-44AB-B189-E7B30FA6697F}" type="presParOf" srcId="{09BE0AF6-15D3-4E33-AE00-E83E872CB305}" destId="{854B029B-568D-4091-A3E8-27E07C63CB95}" srcOrd="4" destOrd="0" presId="urn:microsoft.com/office/officeart/2018/5/layout/CenteredIconLabelDescriptionList"/>
    <dgm:cxn modelId="{9A0004FC-9C2C-4682-B725-15EA08A03D36}" type="presParOf" srcId="{854B029B-568D-4091-A3E8-27E07C63CB95}" destId="{757C1051-1D2E-4D2E-AA0F-5EB534F9E94C}" srcOrd="0" destOrd="0" presId="urn:microsoft.com/office/officeart/2018/5/layout/CenteredIconLabelDescriptionList"/>
    <dgm:cxn modelId="{4914ACBA-317F-4DD6-903E-4CAB20589C7F}" type="presParOf" srcId="{854B029B-568D-4091-A3E8-27E07C63CB95}" destId="{75CFB52D-4EE1-4A0A-B9E4-E8D010866ACF}" srcOrd="1" destOrd="0" presId="urn:microsoft.com/office/officeart/2018/5/layout/CenteredIconLabelDescriptionList"/>
    <dgm:cxn modelId="{63021EFB-00E3-4B4C-ADD8-4906C48F9C0F}" type="presParOf" srcId="{854B029B-568D-4091-A3E8-27E07C63CB95}" destId="{AA25721A-4CCF-4D19-BB1E-4F7DF2FB66DE}" srcOrd="2" destOrd="0" presId="urn:microsoft.com/office/officeart/2018/5/layout/CenteredIconLabelDescriptionList"/>
    <dgm:cxn modelId="{5BE79607-CFF4-440C-8AB7-7118F9EA0781}" type="presParOf" srcId="{854B029B-568D-4091-A3E8-27E07C63CB95}" destId="{41C8F2F7-505E-4267-9675-A5F008BAFD91}" srcOrd="3" destOrd="0" presId="urn:microsoft.com/office/officeart/2018/5/layout/CenteredIconLabelDescriptionList"/>
    <dgm:cxn modelId="{F63F114D-ED3A-4018-8F4F-D04DF8F2C006}" type="presParOf" srcId="{854B029B-568D-4091-A3E8-27E07C63CB95}" destId="{745DDD9B-B5E7-4106-872B-423B698562B4}" srcOrd="4" destOrd="0" presId="urn:microsoft.com/office/officeart/2018/5/layout/CenteredIconLabelDescriptionList"/>
    <dgm:cxn modelId="{D79B0F91-2B28-422F-B8C6-01059BC0B506}" type="presParOf" srcId="{09BE0AF6-15D3-4E33-AE00-E83E872CB305}" destId="{B0C020E7-AA03-408E-96E0-AF75D9616DAB}" srcOrd="5" destOrd="0" presId="urn:microsoft.com/office/officeart/2018/5/layout/CenteredIconLabelDescriptionList"/>
    <dgm:cxn modelId="{F9CF822F-1F9A-4698-9FF0-013D515AB4FC}" type="presParOf" srcId="{09BE0AF6-15D3-4E33-AE00-E83E872CB305}" destId="{1828B7D8-E626-43C0-84AC-E8343DE2E4C8}" srcOrd="6" destOrd="0" presId="urn:microsoft.com/office/officeart/2018/5/layout/CenteredIconLabelDescriptionList"/>
    <dgm:cxn modelId="{8FA8188B-B82F-478B-83AC-6F2CC1B6322D}" type="presParOf" srcId="{1828B7D8-E626-43C0-84AC-E8343DE2E4C8}" destId="{120F4AD6-7872-45C0-88A0-DE35BCDBD4BB}" srcOrd="0" destOrd="0" presId="urn:microsoft.com/office/officeart/2018/5/layout/CenteredIconLabelDescriptionList"/>
    <dgm:cxn modelId="{A8EB105C-36F4-4F47-8099-5173BCD5178B}" type="presParOf" srcId="{1828B7D8-E626-43C0-84AC-E8343DE2E4C8}" destId="{A4AFD982-0FDB-4428-8809-CFAE8545F309}" srcOrd="1" destOrd="0" presId="urn:microsoft.com/office/officeart/2018/5/layout/CenteredIconLabelDescriptionList"/>
    <dgm:cxn modelId="{D4DF7F46-C033-42B2-9EF1-BDBE0FE45794}" type="presParOf" srcId="{1828B7D8-E626-43C0-84AC-E8343DE2E4C8}" destId="{7144F112-4BDB-443D-9EA5-668D5E3788B1}" srcOrd="2" destOrd="0" presId="urn:microsoft.com/office/officeart/2018/5/layout/CenteredIconLabelDescriptionList"/>
    <dgm:cxn modelId="{ECBCF2FB-DE32-446B-BC61-47B2B6F389C1}" type="presParOf" srcId="{1828B7D8-E626-43C0-84AC-E8343DE2E4C8}" destId="{190D00A1-2E84-4B30-AF9B-C1A8DE208B0E}" srcOrd="3" destOrd="0" presId="urn:microsoft.com/office/officeart/2018/5/layout/CenteredIconLabelDescriptionList"/>
    <dgm:cxn modelId="{A7C2AFFC-CFAE-42CD-8270-9ABA1CD5E7C8}" type="presParOf" srcId="{1828B7D8-E626-43C0-84AC-E8343DE2E4C8}" destId="{8A68D58F-C9F5-4FD5-93BC-31218621631F}"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8D46E-D873-437E-B732-D70248BD8100}">
      <dsp:nvSpPr>
        <dsp:cNvPr id="0" name=""/>
        <dsp:cNvSpPr/>
      </dsp:nvSpPr>
      <dsp:spPr>
        <a:xfrm>
          <a:off x="733965" y="433638"/>
          <a:ext cx="775913" cy="589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1B7EDE-4079-4263-9083-7769E3EE688E}">
      <dsp:nvSpPr>
        <dsp:cNvPr id="0" name=""/>
        <dsp:cNvSpPr/>
      </dsp:nvSpPr>
      <dsp:spPr>
        <a:xfrm>
          <a:off x="13474" y="1141822"/>
          <a:ext cx="2216895" cy="2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Intro</a:t>
          </a:r>
        </a:p>
      </dsp:txBody>
      <dsp:txXfrm>
        <a:off x="13474" y="1141822"/>
        <a:ext cx="2216895" cy="252818"/>
      </dsp:txXfrm>
    </dsp:sp>
    <dsp:sp modelId="{2C8FCF8B-1A77-4786-833E-55291710EE44}">
      <dsp:nvSpPr>
        <dsp:cNvPr id="0" name=""/>
        <dsp:cNvSpPr/>
      </dsp:nvSpPr>
      <dsp:spPr>
        <a:xfrm>
          <a:off x="13474" y="1449652"/>
          <a:ext cx="2216895" cy="1734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Modular Instrument Design</a:t>
          </a:r>
        </a:p>
      </dsp:txBody>
      <dsp:txXfrm>
        <a:off x="13474" y="1449652"/>
        <a:ext cx="2216895" cy="1734553"/>
      </dsp:txXfrm>
    </dsp:sp>
    <dsp:sp modelId="{09A8EBC0-4FAD-4527-9FB8-FC23260706B8}">
      <dsp:nvSpPr>
        <dsp:cNvPr id="0" name=""/>
        <dsp:cNvSpPr/>
      </dsp:nvSpPr>
      <dsp:spPr>
        <a:xfrm>
          <a:off x="3338817" y="433638"/>
          <a:ext cx="775913" cy="589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9C1318-649D-4D41-9E42-4914A36FA1A7}">
      <dsp:nvSpPr>
        <dsp:cNvPr id="0" name=""/>
        <dsp:cNvSpPr/>
      </dsp:nvSpPr>
      <dsp:spPr>
        <a:xfrm>
          <a:off x="2618326" y="1141822"/>
          <a:ext cx="2216895" cy="2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Some General Utilities</a:t>
          </a:r>
        </a:p>
      </dsp:txBody>
      <dsp:txXfrm>
        <a:off x="2618326" y="1141822"/>
        <a:ext cx="2216895" cy="252818"/>
      </dsp:txXfrm>
    </dsp:sp>
    <dsp:sp modelId="{7AC3DA63-B041-4BA4-B5E1-2923F5AEF760}">
      <dsp:nvSpPr>
        <dsp:cNvPr id="0" name=""/>
        <dsp:cNvSpPr/>
      </dsp:nvSpPr>
      <dsp:spPr>
        <a:xfrm>
          <a:off x="2618326" y="1449652"/>
          <a:ext cx="2216895" cy="1734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Uniform Code for Files on Different Computers</a:t>
          </a:r>
        </a:p>
        <a:p>
          <a:pPr marL="0" lvl="0" indent="0" algn="ctr" defTabSz="533400">
            <a:lnSpc>
              <a:spcPct val="100000"/>
            </a:lnSpc>
            <a:spcBef>
              <a:spcPct val="0"/>
            </a:spcBef>
            <a:spcAft>
              <a:spcPct val="35000"/>
            </a:spcAft>
            <a:buNone/>
          </a:pPr>
          <a:r>
            <a:rPr lang="en-US" sz="1200" kern="1200"/>
            <a:t>figure lists</a:t>
          </a:r>
        </a:p>
        <a:p>
          <a:pPr marL="0" lvl="0" indent="0" algn="ctr" defTabSz="533400">
            <a:lnSpc>
              <a:spcPct val="100000"/>
            </a:lnSpc>
            <a:spcBef>
              <a:spcPct val="0"/>
            </a:spcBef>
            <a:spcAft>
              <a:spcPct val="35000"/>
            </a:spcAft>
            <a:buNone/>
          </a:pPr>
          <a:r>
            <a:rPr lang="en-US" sz="1200" kern="1200"/>
            <a:t>Plotting </a:t>
          </a:r>
          <a:r>
            <a:rPr lang="en-US" sz="1200" b="1" kern="1200"/>
            <a:t>All</a:t>
          </a:r>
          <a:r>
            <a:rPr lang="en-US" sz="1200" kern="1200"/>
            <a:t> the data</a:t>
          </a:r>
        </a:p>
      </dsp:txBody>
      <dsp:txXfrm>
        <a:off x="2618326" y="1449652"/>
        <a:ext cx="2216895" cy="1734553"/>
      </dsp:txXfrm>
    </dsp:sp>
    <dsp:sp modelId="{757C1051-1D2E-4D2E-AA0F-5EB534F9E94C}">
      <dsp:nvSpPr>
        <dsp:cNvPr id="0" name=""/>
        <dsp:cNvSpPr/>
      </dsp:nvSpPr>
      <dsp:spPr>
        <a:xfrm>
          <a:off x="5943669" y="433638"/>
          <a:ext cx="775913" cy="5899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6000" b="-16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25721A-4CCF-4D19-BB1E-4F7DF2FB66DE}">
      <dsp:nvSpPr>
        <dsp:cNvPr id="0" name=""/>
        <dsp:cNvSpPr/>
      </dsp:nvSpPr>
      <dsp:spPr>
        <a:xfrm>
          <a:off x="5223178" y="1141822"/>
          <a:ext cx="2216895" cy="2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nddata objects</a:t>
          </a:r>
        </a:p>
      </dsp:txBody>
      <dsp:txXfrm>
        <a:off x="5223178" y="1141822"/>
        <a:ext cx="2216895" cy="252818"/>
      </dsp:txXfrm>
    </dsp:sp>
    <dsp:sp modelId="{745DDD9B-B5E7-4106-872B-423B698562B4}">
      <dsp:nvSpPr>
        <dsp:cNvPr id="0" name=""/>
        <dsp:cNvSpPr/>
      </dsp:nvSpPr>
      <dsp:spPr>
        <a:xfrm>
          <a:off x="5223178" y="1449652"/>
          <a:ext cx="2216895" cy="1734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PySpecData nddata objects</a:t>
          </a:r>
        </a:p>
        <a:p>
          <a:pPr marL="0" lvl="0" indent="0" algn="ctr" defTabSz="533400">
            <a:lnSpc>
              <a:spcPct val="100000"/>
            </a:lnSpc>
            <a:spcBef>
              <a:spcPct val="0"/>
            </a:spcBef>
            <a:spcAft>
              <a:spcPct val="35000"/>
            </a:spcAft>
            <a:buNone/>
          </a:pPr>
          <a:r>
            <a:rPr lang="en-US" sz="1200" kern="1200"/>
            <a:t>PySpecData nddata objects</a:t>
          </a:r>
        </a:p>
        <a:p>
          <a:pPr marL="0" lvl="0" indent="0" algn="ctr" defTabSz="533400">
            <a:lnSpc>
              <a:spcPct val="100000"/>
            </a:lnSpc>
            <a:spcBef>
              <a:spcPct val="0"/>
            </a:spcBef>
            <a:spcAft>
              <a:spcPct val="35000"/>
            </a:spcAft>
            <a:buNone/>
          </a:pPr>
          <a:r>
            <a:rPr lang="en-US" sz="1200" kern="1200"/>
            <a:t>PySpecData nddata objects</a:t>
          </a:r>
        </a:p>
        <a:p>
          <a:pPr marL="0" lvl="0" indent="0" algn="ctr" defTabSz="533400">
            <a:lnSpc>
              <a:spcPct val="100000"/>
            </a:lnSpc>
            <a:spcBef>
              <a:spcPct val="0"/>
            </a:spcBef>
            <a:spcAft>
              <a:spcPct val="35000"/>
            </a:spcAft>
            <a:buNone/>
          </a:pPr>
          <a:r>
            <a:rPr lang="en-US" sz="1200" kern="1200"/>
            <a:t>Standard numpy arrays (ndarray objects)</a:t>
          </a:r>
        </a:p>
        <a:p>
          <a:pPr marL="0" lvl="0" indent="0" algn="ctr" defTabSz="533400">
            <a:lnSpc>
              <a:spcPct val="100000"/>
            </a:lnSpc>
            <a:spcBef>
              <a:spcPct val="0"/>
            </a:spcBef>
            <a:spcAft>
              <a:spcPct val="35000"/>
            </a:spcAft>
            <a:buNone/>
          </a:pPr>
          <a:r>
            <a:rPr lang="en-US" sz="1200" kern="1200"/>
            <a:t>PySpecData nddata objects</a:t>
          </a:r>
        </a:p>
        <a:p>
          <a:pPr marL="0" lvl="0" indent="0" algn="ctr" defTabSz="533400">
            <a:lnSpc>
              <a:spcPct val="100000"/>
            </a:lnSpc>
            <a:spcBef>
              <a:spcPct val="0"/>
            </a:spcBef>
            <a:spcAft>
              <a:spcPct val="35000"/>
            </a:spcAft>
            <a:buNone/>
          </a:pPr>
          <a:r>
            <a:rPr lang="en-US" sz="1200" kern="1200"/>
            <a:t>Automatic Propagation of Error</a:t>
          </a:r>
        </a:p>
        <a:p>
          <a:pPr marL="0" lvl="0" indent="0" algn="ctr" defTabSz="533400">
            <a:lnSpc>
              <a:spcPct val="100000"/>
            </a:lnSpc>
            <a:spcBef>
              <a:spcPct val="0"/>
            </a:spcBef>
            <a:spcAft>
              <a:spcPct val="35000"/>
            </a:spcAft>
            <a:buNone/>
          </a:pPr>
          <a:r>
            <a:rPr lang="en-US" sz="1200" kern="1200"/>
            <a:t>Automatic Relabeling of axes</a:t>
          </a:r>
        </a:p>
        <a:p>
          <a:pPr marL="0" lvl="0" indent="0" algn="ctr" defTabSz="533400">
            <a:lnSpc>
              <a:spcPct val="100000"/>
            </a:lnSpc>
            <a:spcBef>
              <a:spcPct val="0"/>
            </a:spcBef>
            <a:spcAft>
              <a:spcPct val="35000"/>
            </a:spcAft>
            <a:buNone/>
          </a:pPr>
          <a:r>
            <a:rPr lang="en-US" sz="1200" kern="1200"/>
            <a:t>“Smart” Determination of Dimensionality</a:t>
          </a:r>
        </a:p>
        <a:p>
          <a:pPr marL="0" lvl="0" indent="0" algn="ctr" defTabSz="533400">
            <a:lnSpc>
              <a:spcPct val="100000"/>
            </a:lnSpc>
            <a:spcBef>
              <a:spcPct val="0"/>
            </a:spcBef>
            <a:spcAft>
              <a:spcPct val="35000"/>
            </a:spcAft>
            <a:buNone/>
          </a:pPr>
          <a:r>
            <a:rPr lang="en-US" sz="1200" kern="1200"/>
            <a:t>Aliasing + Axis Registration</a:t>
          </a:r>
        </a:p>
        <a:p>
          <a:pPr marL="0" lvl="0" indent="0" algn="ctr" defTabSz="533400">
            <a:lnSpc>
              <a:spcPct val="100000"/>
            </a:lnSpc>
            <a:spcBef>
              <a:spcPct val="0"/>
            </a:spcBef>
            <a:spcAft>
              <a:spcPct val="35000"/>
            </a:spcAft>
            <a:buNone/>
          </a:pPr>
          <a:r>
            <a:rPr lang="en-US" sz="1200" kern="1200"/>
            <a:t>Methods</a:t>
          </a:r>
        </a:p>
        <a:p>
          <a:pPr marL="0" lvl="0" indent="0" algn="ctr" defTabSz="533400">
            <a:lnSpc>
              <a:spcPct val="100000"/>
            </a:lnSpc>
            <a:spcBef>
              <a:spcPct val="0"/>
            </a:spcBef>
            <a:spcAft>
              <a:spcPct val="35000"/>
            </a:spcAft>
            <a:buNone/>
          </a:pPr>
          <a:r>
            <a:rPr lang="en-US" sz="1200" kern="1200"/>
            <a:t>Methods</a:t>
          </a:r>
        </a:p>
        <a:p>
          <a:pPr marL="0" lvl="0" indent="0" algn="ctr" defTabSz="533400">
            <a:lnSpc>
              <a:spcPct val="100000"/>
            </a:lnSpc>
            <a:spcBef>
              <a:spcPct val="0"/>
            </a:spcBef>
            <a:spcAft>
              <a:spcPct val="35000"/>
            </a:spcAft>
            <a:buNone/>
          </a:pPr>
          <a:r>
            <a:rPr lang="en-US" sz="1200" kern="1200"/>
            <a:t>Methods</a:t>
          </a:r>
        </a:p>
        <a:p>
          <a:pPr marL="0" lvl="0" indent="0" algn="ctr" defTabSz="533400">
            <a:lnSpc>
              <a:spcPct val="100000"/>
            </a:lnSpc>
            <a:spcBef>
              <a:spcPct val="0"/>
            </a:spcBef>
            <a:spcAft>
              <a:spcPct val="35000"/>
            </a:spcAft>
            <a:buNone/>
          </a:pPr>
          <a:r>
            <a:rPr lang="en-US" sz="1200" kern="1200"/>
            <a:t>Methods</a:t>
          </a:r>
        </a:p>
      </dsp:txBody>
      <dsp:txXfrm>
        <a:off x="5223178" y="1449652"/>
        <a:ext cx="2216895" cy="1734553"/>
      </dsp:txXfrm>
    </dsp:sp>
    <dsp:sp modelId="{120F4AD6-7872-45C0-88A0-DE35BCDBD4BB}">
      <dsp:nvSpPr>
        <dsp:cNvPr id="0" name=""/>
        <dsp:cNvSpPr/>
      </dsp:nvSpPr>
      <dsp:spPr>
        <a:xfrm>
          <a:off x="8548521" y="433638"/>
          <a:ext cx="775913" cy="5899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44F112-4BDB-443D-9EA5-668D5E3788B1}">
      <dsp:nvSpPr>
        <dsp:cNvPr id="0" name=""/>
        <dsp:cNvSpPr/>
      </dsp:nvSpPr>
      <dsp:spPr>
        <a:xfrm>
          <a:off x="7828030" y="1141822"/>
          <a:ext cx="2216895" cy="252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a:t>Some examples</a:t>
          </a:r>
        </a:p>
      </dsp:txBody>
      <dsp:txXfrm>
        <a:off x="7828030" y="1141822"/>
        <a:ext cx="2216895" cy="252818"/>
      </dsp:txXfrm>
    </dsp:sp>
    <dsp:sp modelId="{8A68D58F-C9F5-4FD5-93BC-31218621631F}">
      <dsp:nvSpPr>
        <dsp:cNvPr id="0" name=""/>
        <dsp:cNvSpPr/>
      </dsp:nvSpPr>
      <dsp:spPr>
        <a:xfrm>
          <a:off x="7828030" y="1449652"/>
          <a:ext cx="2216895" cy="1734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Phasing Echo-like data</a:t>
          </a:r>
        </a:p>
        <a:p>
          <a:pPr marL="0" lvl="0" indent="0" algn="ctr" defTabSz="533400">
            <a:lnSpc>
              <a:spcPct val="100000"/>
            </a:lnSpc>
            <a:spcBef>
              <a:spcPct val="0"/>
            </a:spcBef>
            <a:spcAft>
              <a:spcPct val="35000"/>
            </a:spcAft>
            <a:buNone/>
          </a:pPr>
          <a:r>
            <a:rPr lang="en-US" sz="1200" kern="1200"/>
            <a:t>Fitting </a:t>
          </a:r>
          <a:r>
            <a:rPr lang="en-US" sz="1200" i="1" kern="1200"/>
            <a:t>T</a:t>
          </a:r>
          <a:r>
            <a:rPr lang="en-US" sz="1200" i="1" kern="1200" baseline="-25000"/>
            <a:t>1</a:t>
          </a:r>
          <a:r>
            <a:rPr lang="en-US" sz="1200" kern="1200"/>
            <a:t> data</a:t>
          </a:r>
        </a:p>
        <a:p>
          <a:pPr marL="0" lvl="0" indent="0" algn="ctr" defTabSz="533400">
            <a:lnSpc>
              <a:spcPct val="100000"/>
            </a:lnSpc>
            <a:spcBef>
              <a:spcPct val="0"/>
            </a:spcBef>
            <a:spcAft>
              <a:spcPct val="35000"/>
            </a:spcAft>
            <a:buNone/>
          </a:pPr>
          <a:r>
            <a:rPr lang="en-US" sz="1200" kern="1200"/>
            <a:t>Some noisy RM data</a:t>
          </a:r>
        </a:p>
        <a:p>
          <a:pPr marL="0" lvl="0" indent="0" algn="ctr" defTabSz="533400">
            <a:lnSpc>
              <a:spcPct val="100000"/>
            </a:lnSpc>
            <a:spcBef>
              <a:spcPct val="0"/>
            </a:spcBef>
            <a:spcAft>
              <a:spcPct val="35000"/>
            </a:spcAft>
            <a:buNone/>
          </a:pPr>
          <a:r>
            <a:rPr lang="en-US" sz="1200" kern="1200"/>
            <a:t>Determining the transfer function from the pulse reflection</a:t>
          </a:r>
        </a:p>
      </dsp:txBody>
      <dsp:txXfrm>
        <a:off x="7828030" y="1449652"/>
        <a:ext cx="2216895" cy="173455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8:39:13.276"/>
    </inkml:context>
    <inkml:brush xml:id="br0">
      <inkml:brushProperty name="width" value="0.05292" units="cm"/>
      <inkml:brushProperty name="height" value="0.05292" units="cm"/>
      <inkml:brushProperty name="color" value="#FF0000"/>
    </inkml:brush>
  </inkml:definitions>
  <inkml:trace contextRef="#ctx0" brushRef="#br0">24816 6191 819 0,'21'-75'324'0,"5"18"-213"0,9 3-37 16,-5-2-28-16,3 1-7 15,-16 1-13-15,-6-4-3 16,-14 11 3-16,-12 1-3 16,-16 3 2-16,-14 12-2 15,-29 7-7-15,-13 5 1 31,-30 12-4-31,-8 5 3 0,-12 3 11 0,-15 5 6 0,-16 7 16 16,-8 2 0-16,-12 15-14 16,-6 5-7-16,-13 21-16 15,-4 20-5-15,-16 22-6 16,-13 11-1-16,-15 36-2 16,0 7 0-16,-27 26 1 15,6 22-3-15,5 3-3 16,0 12-3-16,42-11-1 15,18-8 0-15,34-8 4 16,14-10-1-16,20 22 1 16,7-8 0-16,25 11 2 15,11 9 3-15,16-16 3 16,18 13 2-16,13-5-3 16,15 2 0-16,32 4-2 15,10-1-3-15,34 3-6 16,17-20-3-16,19 11-8 15,12-18-3-15,15-6 3 0,7 9 0 16,12-20 5-16,9 7 5 16,20-10 2-16,4-15-5 15,22-11-30-15,10-10-15 16,-6-20-20-16,15 1-1 16,-6-19 31-16,5-8 14 15,15-17 25 1,-11-15 8-16,17-8 19 0,-18-11 15 15,-3-11 27-15,9-15 9 0,-14-26 1 16,14-9-7-16,-10-27-11 16,4-2-3-16,3-18-4 15,-6-17-1-15,10-21-1 16,-15-4-2-16,-1-13-5 16,-8-9-2-16,-19-5-3 15,1-13-3-15,-15-14-5 16,-56 53-4-1,1 0-6-15,66-109-1 0,6-31-2 16,-33 15-1-16,-38 41-1 16,-10-13 1-16,-12 1 7 15,-5-2 7-15,-4-1 15 16,-6 9 9-16,-17-9 5 16,-6 13-2-16,-20-13-6 0,-8 2 0 15,-8 8 0-15,-5 8-1 16,-12 15-10-16,-6 3-9 15,-17 13-13-15,-6-4-5 16,-14 6-4-16,-5 13 0 16,-7 15-6-16,-7 7 0 15,-6 10 1-15,-7 2 1 16,-2 6 2-16,4 15 0 0,0 5 0 16,-4 6-1-16,-5 9 2 15,5 4 1-15,-3 21-1 16,16 7 0-16,7 9 0 15,-1 3-2-15,7 6-2 16,-3 4 0-16,10 12-1 16,8 2-1-16,10 3 2 15,0 8-1-15,12 3 1 16,-5-3-1-16,8 5 1 16,7-5-1-16,-4 0-1 15,6 2 1-15,3 0 0 16,1 3 1-16,7-2 2 15,1-3-9-15,2 0-17 16,2-1-8-16,2 0-24 16,0 9-11-16,-1-4-35 15,-3-1-30-15,-7 11-45 16,-3-9-6-16,-3 9 10 0,-1-3 17 16,3-7 24-16,3 3-26 15,4-2 111-15</inkml:trace>
  <inkml:trace contextRef="#ctx0" brushRef="#br0" timeOffset="25584.13">13751 6265 220 0,'-11'-6'176'15,"1"-1"21"-15,-2-4-28 16,0 1-5-16,0 1-16 15,1 7-15-15,3-1-35 16,4-2-16-16,2 5-35 16,2 0-14-16,0 0-16 15,3 14-7-15,9 53-8 16,-5-17 0-16,-3 10-2 16,-3-1-1-16,0 7-2 15,-3 8 0-15,-3 13 0 16,2 1 1-16,1 8 2 0,-5-10 1 15,1-22 3-15,-6-11 3 16,0-26 4-16,2-7 2 16,-2-19 3-16,2-8-1 15,4-23-4-15,-2-11-2 16,8-20-4-16,1-14-1 16,-1-16-2-16,5-5-1 15,1-8-1-15,5 1 1 16,5 4-1-16,5 2 0 0,-1 17 0 15,0 10-1-15,-8 26 0 16,1 13-1-16,-7 16-1 16,-3 11 1-16,-3 12 1 15,-6 11 1-15,-9 24 6 16,-2 10 2-16,-7 12 2 16,-1 17 0-16,5 3 0 15,-1 6-1-15,4 26-2 16,1-10-4-16,4 1-1 15,4-6 0-15,5-41 6 16,-1-8 5-16,1-35 9 16,2-15 3-16,0-14-3 15,1-18-5-15,4-23-10 16,1-14-5-16,0-32-12 16,4-8-7-16,3-11-1 0,0-7 3 15,-1 16 9-15,-3 4 5 16,-1 26 2-16,-1 26-1 15,1 22-1-15,-1 22-2 16,-6 25 0-16,0 10 2 16,-7 32 1-16,0 17 1 15,-4 26 0-15,0 13-1 16,1 16 1-16,1-11 0 16,4-9 3-16,0-10 1 15,3-33 5-15,0-14 2 0,-1-27 4 16,-2-13 2-16,1-29 1 15,2-14-1-15,3-23-6 16,3-22-5-16,3-25-7 16,2-12-1-16,1 0-4 15,5 16-22-15,8 46 19 16</inkml:trace>
  <inkml:trace contextRef="#ctx0" brushRef="#br0" timeOffset="41725.046">15489 8188 106 0,'-44'-70'91'0,"41"44"12"15,1 4-12-15,4-4-29 16,-1 2-4-16,3 2 16 16,1-3 12-16,-1 3 6 15,-1 8-2-15,-3 2-22 16,-2 10-14-16,-3 17-22 15,0 7-8-15,-2 19-14 16,5 16-3-16,-2 13-5 16,-1 21-2-16,0 16 1 0,-3-6 10 15,3 8 25-15,-2-21 11 16,-1-2 19-16,-8-16-1 16,2-19-12-16,-4-12-5 15,5-35-15-15,6-2-9 16,3-31-11-16,3-2-5 15,6-30-5-15,12-13-1 0,-6-24-1 16,6-19 0-16,1-9 3 16,-5 0 4-16,10 9 3 15,1 14 1-15,0 23-4 16,-4 27-4-16,-9 34-4 16,-2 22-2-16,-9 31 0 15,-2 3 3-15,-9 23 10 16,-1 5 2-16,-5 22 1 15,-2 10-2-15,0 14-8 16,4 13 0-16,-1 9-2 16,5-5 1-16,3-19 0 15,-2-13-1-15,0-42 1 16,8-11 0-16,7-30 1 16,-2-26 0-16,8-40-1 15,-2-18 0-15,-3-38-1 16,8-7-1-16,6-10 1 0,3-21 0 15,5 5 7-15,0-2 3 16,1 12 5-16,-2 19 0 16,0 29-6-16,-3 19-4 15,-8 44-8-15,-6 25-4 16,-13 55-2-16,-8 15 0 16,-17 31 4-16,-3 10 1 15,-12 16 2-15,-3 7 0 16,5-8 5-16,0-8 12 15,4-39 22-15,4-18 4 0,9-30-2 16,7-12-8-16,18-25-22 16,7-31-3-16,13-42-4 15,9-23-1-15,7-32 6 16,5 6-23-16,0 27 12 16</inkml:trace>
  <inkml:trace contextRef="#ctx0" brushRef="#br0" timeOffset="49111.085">15750 9796 274 0,'-6'-34'201'16,"-3"1"-3"-16,3 11-86 16,0 11-38-16,6 12-44 0,-9 4-8 15,-3 33-4-15,-1 10-2 32,-12 19-3-32,4 15-3 0,-5 17-5 0,2 20-1 15,-4 17-1-15,5 16 5 16,-1 5 10-16,1-6 5 15,6-5 12-15,-3-17 5 16,5-31 1-16,1-28 1 0,5-26-4 16,4-28-4-16,3-46-6 15,4-16-2-15,8-53-5 16,2-12 0-16,6-34-1 16,0-13 3-16,3-11 5 15,0-10 1-15,7 18-4 16,-2 8-2-16,6 13-11 15,3 20-3-15,-5 32-6 16,9 23-3-16,-20 40-1 16,-11 18-2-16,-8 36 1 15,-15 11 0-15,-4 30 2 16,-3 19 1-16,-10 15 0 16,-1 13-1-16,4 27 22 15,1-4 17-15,7 10 24 16,5-10 9-16,4-17-15 15,2-8-14-15,3-38-18 0,0-5-4 16,1-37-4-16,2-15 1 16,5-34-1-1,0 6-2 1,0 2-2-16,6-42-2 0,1-43-5 0,1-30 0 16,-1-19-2-16,0-20-2 15,10-15-1-15,3 7 0 16,10-9-1-16,6 19-1 15,2 26-1-15,-1 22 0 0,-4 55-1 16,-8 19-2 0,-10 37-4-16,-6 17-2 0,-10 54 0 15,-6 26-1-15,-10 57 3 16,-12 33-2-16,-16 26-3 16,-3 10 2-16,-8 0-1 15,9-21 5-15,7-42 10 16,1-18 7-16,7-60 9 15,7-26 7-15,13-58 0 16,9-52-4-16,8-68-5 16,7-31-7-16,9-42-5 15,6-7 0-15,11-10-2 16,4 8-1-16,11 25-1 16,6 27 16-16,18 79-12 15</inkml:trace>
  <inkml:trace contextRef="#ctx0" brushRef="#br0" timeOffset="61309.338">24652 5415 330 0,'-22'-15'220'16,"0"22"10"-16,-4-5-106 16,2 4 3-16,-3 4-13 15,-5-11-4-15,-8-1-33 16,3 3-24-16,-13-8-33 16,1-4-8-16,-3-3-7 15,-11-1-1-15,-1 7-3 16,-8 8-1-16,-7 9 1 15,-8-2-1-15,-12 10 1 0,-10 2 0 16,-13 10-1-16,-12 4 0 16,-5 9 0-16,-8 4 0 15,-5 11 0-15,10 8 0 16,-4 14 1-16,0 3 0 16,-2 0-1-16,-8-2 1 15,-5 6-1-15,0 8 0 16,5 21 0-1,-5 3 0-15,4 5 0 0,6 10 0 0,9-11 4 16,10 3 5-16,14 1 12 16,6-17 6-16,9 15 6 15,11-6 3-15,0 0 2 16,5 7 1-16,4 5-2 16,-8 13-5-16,14 12-10 15,-1 7-5-15,0-2-7 16,3 2-1-16,6-17-4 15,6-14 0-15,20-8-3 16,6-12-1-16,12 5 0 16,0 4 0-16,8-1-1 15,6 4 1-15,-2 7-1 16,0-6 0-16,4 13 0 16,-2-3 1-16,3-8 0 15,7-1 1-15,2-12 0 0,4-5-1 16,10 1 0-16,8 0 0 15,3-9 1-15,5 2 0 16,12 6 1-16,-4-1-2 16,17 10-1-16,5 2 0 15,-1-8 0-15,12 2 1 16,-9-12 2-16,0-11-1 16,3-15 0-16,-1-5 4 0,10-8 12 15,2-9 6-15,7-1 7 16,6-3-2-16,7-6-11 15,7 9-5-15,11-14-8 16,2-2-1-16,6 0-1 16,8-5 0-16,-10 1-1 15,-1-3 1 1,-2-6-1-16,-1-12 0 0,1-9 0 16,6-2 1-16,-1-19-1 15,1 3 1-15,10-1 0 16,-3 2-2-16,7 8 0 15,-4 0 0-15,-3 7 0 16,9 0-1-16,4 0 1 16,-6 0 0-16,2-5 0 15,5-8 2-15,-14-11 0 16,5-3 0-16,-4-25 1 0,-8-2 0 16,0-20 2-1,-6-10 0-15,-3 1 0 0,3-6 1 16,-11-4-2-16,2 1 0 15,-8 3-2-15,-14 1 0 16,9 10 0-16,3 0 1 16,-4-16 6-16,-2-14 5 15,-2-14 1-15,-2-9 1 0,6-16-7 16,-3-2-4-16,-8-16-5 16,-4-5-3-16,-2 5-14 15,-3 3-5-15,-9-4-4 16,4 5 2-16,-14-3 12 15,0 2 6-15,-7 4 5 16,-6 5 1-16,-10 1 2 16,-2 5 0-16,-12 9 1 15,-8-6-1-15,-11 8 0 16,-6 2 0-16,-12 8 2 16,-9 8 0-16,-16 2 3 15,-4 1 2-15,-9 8 4 16,4-3 6-16,-10 6 9 15,8-6 2-15,1-5 0 16,0 2-8-16,17-6-11 16,-4 0-4-16,8 1-8 15,-1 2 1-15,-3 15-1 16,-1-2-1-16,-14 15-2 0,-7 6 0 16,-18 13-1-16,-4 18 2 15,-12 9 0-15,-1 3 2 16,-12 0 3-16,-3 15-1 15,-2 2-2-15,-2 2-11 16,10 13-11-16,-3-11 486 16,7 27-356-16</inkml:trace>
  <inkml:trace contextRef="#ctx0" brushRef="#br0" timeOffset="69117.044">12258 10497 386 0,'-60'12'241'0,"52"-20"-26"16,1 4-54-16,4-3-89 0,1 3-23 16,3 4-12-16,-1 2 2 15,0-2 8-15,0 0 0 16,4 0-10-16,21 1-6 16,35 5-13-16,-18-9-5 15,7-1-7-15,4 2-1 16,-3-10-2-16,3 5 1 15,-3 4-2-15,1-3 1 0,4 2-1 16,-2 2-1-16,12 0-1 16,1 5 0-16,2 8 0 15,1 4 0-15,-6 6 1 16,-1 0 1-16,3-4-2 16,6 1-1-16,-1-4-2 15,-2-8-1-15,0-4 1 16,-7 2 1-16,-2-4 1 15,2-1 0-15,0 2 1 16,-2-14-1-16,5 5 0 16,0 5 0-16,-4 1 0 15,1 7 1-15,0 2 0 16,-1-2 0-16,3 1 2 16,-1-4-1-16,1-2 0 15,-3 0 0-15,-8 0 0 16,-4 1 0-16,-7-4 1 15,-1 4 1-15,1-5 3 0,-1-3 8 16,-1 7 10-16,2-4 3 16,-3 3-1-16,0 4-5 15,-3-1 7-15,-9-3 10 16,-9-1 15-16,-1 0 3 16,-12-5-9-16,0 4-8 15,-2 0-11-15,-1-2-2 0,-2 5-7 16,-1 0-3-16,-3 0-5 15,-15 1 3-15,-39 1 17 16,38-3 5-16,-21-2 8 16,-8-1 1-16,1-1-13 15,-10 3-6-15,-2-4-10 16,0 4-5-16,-15-3-7 16,-5-2-2-16,-4 5 10 15,0-9 12-15,8 7 23 16,4 0 13-16,-3 0 2 15,-5 5-12-15,-6-3-22 16,-4 2-10-16,-3 1-13 16,7 1-2-16,-17 0-1 15,-1-2 0-15,-1-7-2 16,-6-2 0-16,7 4-1 16,6-1-2-16,9 5-1 0,5 2 0 15,23 2 2-15,5 1 0 16,7-2 1-16,-6-2 1 15,-5-8 0-15,-5-1 1 16,-1 2-1-16,6-3 0 16,14 7-1-16,8 3-2 15,14 0-1-15,9 1-1 16,8 1-3-16,4-1 0 0,4 4-1 16,5 7 0-16,11-1 2 15,4 0 1-15,15-3 3 16,3-7 1-16,19 0 1 15,8-1 0 17,15-3 0-32,5-1 0 0,0-3-1 15,3 2 1-15,10-3 0 0,5 2 0 0,6 4 0 16,2-1 1-16,9 3-2 16,0 4 0-16,5 3 1 15,3-1 0-15,-7-1 2 16,-5-4 1-16,-11-5 0 15,-8 0-1-15,-18 1 1 16,-1 3-1-16,-2 1-1 16,5 0 1-16,-11-1 0 15,-6 5 0-15,-10 2 1 0,-10 2-1 16,-2 4 0-16,-6-6-1 16,-5 0 3-16,-5-2-1 15,-10-5 1-15,-3-1 0 16,-5-4 0-16,-8 1 1 15,-1-2-1-15,-4 3-1 16,-10 0 0-16,3 2-1 16,-5 1 1-16,-5 0-1 0,1 3 0 15,-5-1 0-15,-7-1 0 16,-3-1 1-16,-11-5 1 16,-5-1-1-16,-17 2 1 15,-3-2 0-15,-10 0-2 16,21 3-1-1,30 2 0-15,1-1 1 16,-97-6-1-16,-5-2 0 0,-4 7 0 16,33 0 0-16,0 3 0 15,-5 5 0-15,-5-3 0 16,2-2 0-16,11 6-2 16,1 1 0-16,7-4 0 15,5 9-1-15,6-1 2 16,6-3 0-16,11-1 0 15,-4-5 0-15,-13-1 1 16,3 2-1-16,-1 3 1 16,8 0-3-16,18 0 1 0,4-6 0 15,11 0 0-15,2-6 1 16,10-1 1-16,8-1-1 16,5 2-2-16,0 5 1 15,-3-6-3-15,14 0-2 16,16 5-1-16,9-3-1 15,29 7 0-15,-4 3 1 16,12-5 2-16,10 3 2 0,21 1 1 16,12-2 0-16,6 0 1 15,8 0 0-15,6 3 1 16,-1-5 1-16,-2 0 0 16,1 0 0-16,-7-5 1 15,3 5 0-15,0-4-1 16,4 3 0-16,2 2-3 15,-4 0-1-15,4 2-12 16,-6-2-24-16,-7 5-19 16,-7-1-1-16,-13-1 12 15,-7 0 24-15,-22-4 21 16,-2 1 3-16,-12 2 0 16,-4-1 0-16,-3 2 0 15,0-3 1-15,-12-1 1 16,4 2-1-16,-9-1 0 15,-8-3 0-15,1-4 1 16,-10-1-2-16,-6-3-9 0,1 3-10 16,-4 5-9-16,-8 0-2 15,-1 1-25-15,4 0-18 16,9 1-58-16,9 0-24 16,0 4-29-16,-12-1 105 15</inkml:trace>
  <inkml:trace contextRef="#ctx0" brushRef="#br0" timeOffset="107513.875">13574 10896 561 0,'14'65'236'16,"-15"-69"-101"-16,2-2-118 16,3-2-13-16,5 1-2 15,3-1-50-15,2 4-121 16,8 0 115-16</inkml:trace>
  <inkml:trace contextRef="#ctx0" brushRef="#br0" timeOffset="108203.067">13796 10833 530 0,'9'-19'308'0,"-4"1"-20"16,-3 3-36-16,-4-1-60 16,0-5-29-16,-8 1-36 15,1-6-27-15,-3 14-21 16,2 4-9-16,-2 3-38 15,0 14-8-15,1-3-20 16,-1 14-4-16,4 15 0 16,-1-5 0-16,1 17-2 15,3-2 0-15,8-4 1 16,1 0 0-16,8-2 1 16,8-1 0-16,-7 0-1 15,13 9-2-15,-4-8-5 16,-10-18-1-16,5-8 3 15,-17-13 2-15,0-16 5 0,0 10 1 16,-9-18-2-16,8-8-2 16,-3-6-2-16,-1-12 2 15,0-8 1-15,-2 0 1 16,-2-7 1-16,2 9 1 16,1 4 0-16,-4 3 1 15,1 14 2-15,0 3 0 16,-1 24-1-16,0 6-2 15,-1 26-2-15,-4 8-2 0,-3 11-1 16,2 15 1-16,-1-2 1 16,0 0-1-16,-2-2 0 15,1-5 0-15,-2-2-3 16,1-1 0-16,6-12 1 16,0-13 2-16,8-12 2 15,0-4 1-15,5-5 2 16,4-3 1-16,4-21 6 15,4-10 7-15,8-7 13 16,3 0 1-16,0 3-4 16,2 9-7-16,-2 6-15 15,-1 5-2-15,0 7-2 16,-6 2 0-16,-9 1-2 16,0 10-1-16,-7 11 0 15,0-2 0-15,-1 8-1 16,-1-6-4-16,7-5-3 0,11-7 0 15,14-17 2-15,8-12 3 16,9-14 3-16,1-6-6 16,7 0-37-16,1 2 514 15,4-2-364-15</inkml:trace>
  <inkml:trace contextRef="#ctx0" brushRef="#br0" timeOffset="152211.296">3852 2322 972 0,'66'37'360'16,"-48"-21"-282"-16,36 11-55 15,7-4-7-15,38 8-16 16,9-15 0-16,16 1 0 16,15 11 1-16,15-3 0 15,14 7 0-15,38-1-4 16,4-2-3-16,23 4 0 15,8 1 1-15,9 2 2 16,7-1 2-16,-4 0-1 0,19 1 0 16,-4-1 22-16,10-7 18 15,-5-4 46-15,2-11 14 16,11 2 2-16,-11 7-15 16,15-14-43-16,-14 9-3 15,-5-17-12-15,-7-6 2 16,-17-2 9-16,-21-13-3 15,-15-15 1-15,-13-7 3 16,-27-12-5-16,8 4-4 0,-49 13-12 16,-4 5-13-16,-25 19-86 15,-23 11-90-15,-22 27 104 16</inkml:trace>
  <inkml:trace contextRef="#ctx0" brushRef="#br0" timeOffset="153373.31">11407 2854 918 0,'-103'-75'380'15,"8"11"-289"-15,30 15 59 16,-2 9-24 0,21 11-39-16,16 1-12 0,11 18-56 15,28 10-15-15,22 15-21 16,12 20-4-16,28 28 10 16,8 8 2-16,36 43-33 15,7 6-9-15,13 21-13 16,21 7 0-16,-4-18 33 0,9 6 10 15,21-8 12-15,-5-2 1 16,28-5 3-16,7-8 2 16,25-15 5-16,9 0 4 15,30 14 29-15,21-1 5 16,24 6 0-16,8 4-4 0,1-1-29 16,-13-1-7-16,-17-3 10 15,17-6 7-15,-2 8 12 16,6-6 2-16,4 1-16 15,-16 1 9-15,0-5-10 16,-3 6-2-16,-8 0 5 16,-1-9-16-16,-12 3 0 15,-10 8-1-15,-12-5-3 16,-15 0-2-16,-35-8 2 16,-9-12 3-16,-23-1 0 15,-13-6 3-15,-15-12 8 16,-13-9 9-16,-21-14 28 15,-7-5 8-15,-17-16 6 16,-10-6-4-16,-9-17-12 16,-18-8-3-16,-21-17-3 15,-3-1-3-15,-12-6-13 16,-5-4-6-16,3 0-6 16,-9-5-3-1,-11 6-2-15,0-9-2 0,-13 0-4 0,-2 4-2 16,-8-20-2-16,-12 10-1 15,4 5 2-15,-10 2 2 16,-11 21 8-16,3 6 4 16,-16 11 3-16,6 2 0 15,1 17-5-15,8 4-4 16,20-1-6-16,6 8-5 0,18-10-16 16,13 0-1-16,20-13 2 15,18 8 4-15,24 0 14 16,6-9 7-16,19 4 16 15,-3-4 9-15,-3-14 7 16,-6 5-5-16,-25 6-16 16,-10 4-10-16,-29 18-12 15,-18 6-2-15,-33 3 2 16,-14 4 4-16,-28 5-10 16,-16 4-27-16,-10 3-329 15,-3-12 262-15</inkml:trace>
  <inkml:trace contextRef="#ctx0" brushRef="#br0" timeOffset="-154148.582">9341 13147 1016 0,'2'31'365'16,"-1"-19"-299"-16,2-5-44 15,1-11-15-15,-3-5-3 16,0-6 10-16,-1 0 29 16,0-15 62-1,-1 11 26-15,0 7 20 16,-3 0-23-16,-3 13-59 0,0-1-24 0,-11 7-31 16,-4 5 1-16,-9 18 24 15,-12 7 10-15,-12 19 6 31,-7 13-5-31,-17 15-26 0,3 13-10 16,-2 19-7-16,2-6-3 0,11-6-1 16,4-9 0-16,4-31 1 15,10 4-15-15,13-26-78 16,3-1-84-16,16-27 102 16</inkml:trace>
  <inkml:trace contextRef="#ctx0" brushRef="#br0" timeOffset="-153481.221">8518 13111 350 0,'-7'-6'205'0,"-12"-4"-22"0,-4 12-97 16,3 4-40-16,-1-5 12 16,1 21 19-16,4-2 6 15,10 9-13-15,3 14-7 16,10-2 1-16,8 3 4 16,10 6-1-16,3-5-5 15,6-16-14-15,-2-11-5 16,-5-23-9-16,4-3 1 15,-5-19-1-15,4-3-1 0,-5-13-9 16,-12-12-5-16,-12-8-5 16,-6 4 1-16,-14 1 0 31,-3 11 0-31,-16 17-4 16,-2 10-3-16,0 22-5 0,3 7-2 0,17 16-28 15,6 3-52-15,19 15-70 16,7 7 85-16</inkml:trace>
  <inkml:trace contextRef="#ctx0" brushRef="#br0" timeOffset="-153086.864">9282 13814 970 0,'-21'-13'420'16,"2"12"-233"-16,-1-4-71 16,3 9-81-16,-2 9-16 15,-4 10-12-15,6 4-4 16,1 6-3-16,15 0 0 0,4 8-1 15,4 5 2 1,13 2 9-16,-6-6 2 0,15-9 2 16,-5-7 2-16,-2-33 0 15,1-3 0-15,-11-27 1 32,-7 18-3-32,2 1 0 0,12-71-1 0,-10-9 8 15,-19 32 7 1,6 32 1-16,0 1-2 0,-38-47-4 15,-2 21-26-15,5 23 3 16</inkml:trace>
  <inkml:trace contextRef="#ctx0" brushRef="#br0" timeOffset="-152519.07">9788 13578 850 0,'-6'-1'332'0,"7"17"-226"16,1 13-47-16,9 27 10 16,2 13 20-16,7 30 30 15,7 18-3-15,24 32-33 16,0 10-25-16,7-4-29 16,-12-19-6-16,-36-58 36 15,-9-33 24-15,-24-46 9 16,-9-26-1-16,-10-32-46 15,-6-11-24-15,-7-33-40 16,9-5-15-16,13-7-8 16,11-6-1-16,22 4 25 15,10 3 15-15,16 7 13 16,7 18 8-16,5 20 5 0,2 15-4 16,-5 36-8-16,-3 4-5 15,-6 23-5-15,-6 9 1 16,-11 6 6-16,-1 11 1 15,-13 10 2-15,0-3 0 16,-5 10-5-16,-4-4-1 16,-3-5-8-16,-7 7-11 15,4-16-59-15,-3 1-30 16,12-10-56-16,3-6 256 0,9-11-89 16</inkml:trace>
  <inkml:trace contextRef="#ctx0" brushRef="#br0" timeOffset="-152252.959">10179 13522 697 0,'53'-2'360'0,"-56"21"-94"15,4 0-69-15,4 0-64 16,6 3-18-16,9-9-25 16,3 9-14-16,9 9-29 15,4-2-14-15,-1 3-17 0,2-2-5 16,-2-12-9-16,-11-12-3 16,-5-9-64-16,-8-16 46 15</inkml:trace>
  <inkml:trace contextRef="#ctx0" brushRef="#br0" timeOffset="-152084.523">10536 13391 1018 0,'-2'-9'457'0,"2"19"-206"15,0 12-73-15,5 26-81 16,-7 14-26-16,7 36-43 16,4 8-12-16,6 19-11 15,3 13-1-15,-2-18-5 16,-5-11-13-16,-13-34-41 15,-5-30-7-15,2-33 32 16</inkml:trace>
  <inkml:trace contextRef="#ctx0" brushRef="#br0" timeOffset="-151835.357">10738 12725 1523 0,'-2'6'523'0,"5"47"-477"16,-3 17-50-16,0 47 0 0,1 10 3 15,-1 21 5 17,8 4 2-32,1-6-2 0,2-4 0 0,-2-25 3 0,-2-15 2 15,-3-38 2-15,-1-17-8 16,2-33-1-16</inkml:trace>
  <inkml:trace contextRef="#ctx0" brushRef="#br0" timeOffset="-151491.506">11101 13329 777 0,'1'-12'416'0,"-1"13"-51"16,-2 13-90-16,-2 12-85 15,-7 5-35-15,3 20-84 16,-7 2-30-16,-4 4-29 16,6 0-4-16,2-4-2 15,9-1 2-15,5-20 2 16,-3-3 2-16,5-25 4 16,-4-7-1-16,1-21-1 15,2-5 0-15,5-5-6 16,4-4-2-16,0 8-4 15,-1 1 0-15,-5 10-2 0,-3-2 0 16,5 17-1-16,1 1-1 16,2 11-2-16,0 13 1 15,1 4 0-15,0 6 1 16,6-4-1-16,-4 2-11 16,3-4-56-16,-3-19-28 15,-4-12-89-15,0-16 108 0</inkml:trace>
  <inkml:trace contextRef="#ctx0" brushRef="#br0" timeOffset="-151037.015">11339 12839 867 0,'6'7'354'16,"4"13"-197"-16,1 19 30 15,5 15 25-15,5 27-7 16,0 11-34-16,7 20-95 16,-5 9-30-16,0-11-27 15,1-12-3-15,-10-35 3 0,2-29 10 16,-15-39 8-16,2-14-2 15,-2-24-6-15,-5-9-10 16,6-3-11-16,-1-3-3 16,5 9-4-16,5 5 2 15,0 15 8-15,4 7 2 16,4 16 3-16,2 8-2 16,2 14-5-16,3 9 0 15,-3-2 4-15,-4 9 6 0,-8-6 13 16,-7 2 10-16,-14 0 11 15,-7 1-3-15,-12-1-14 16,-6-3-11-16,0-7-16 16,-1-6-31-16,10-16-53 15,12-1-8-15,12-10 36 16</inkml:trace>
  <inkml:trace contextRef="#ctx0" brushRef="#br0" timeOffset="-150684.096">12492 13023 1378 0,'-5'23'480'31,"4"12"-411"-15,1 20-69-16,4 6 0 0,2 2 0 0,2 1-8 0,6-22-94 15,0-12-13-15,-8-23 59 16</inkml:trace>
  <inkml:trace contextRef="#ctx0" brushRef="#br0" timeOffset="-150245.198">12567 12803 779 0,'6'-7'291'0,"4"22"-211"47,1 1-63-47,-4 3-15 0,2-1 0 0,-1-7-1 0,1 0 1 16,-3-5-2-16,4 4 1 0,2-2 6 0,-1 3 2 16,3 7 3-16,-2 5 9 15,-1 9 43-15,1 3 35 16,2 6 89-16,-3 7 34 15,1 1 9-15,-4 2-23 16,-7-4-73-16,1-13-38 16,-3-6-51-16,-1-5-12 15,1-15-9-15,1-5-2 0,1-14-4 16,1-11-2-16,7-18-7 16,5-7-2-16,8-10-6 15,3 0 0-15,2 11-2 16,2 6 0-16,-4 24 0 15,3 15-2-15,-2 23 2 32,-12 21 0-32,4 18 1 0,-6 1 1 15,-7 10 1-15,2-15 0 0,-6-7 0 16,-2-10 0-16,-4-20-14 16,0-5-28-16,1-24-84 15,3-14-67-15,-2-29 112 16</inkml:trace>
  <inkml:trace contextRef="#ctx0" brushRef="#br0" timeOffset="-149900.837">13102 12646 557 0,'19'-59'371'15,"1"33"-8"-15,-2 14-59 16,6 30-80-16,-1 16-27 16,3 26-41-16,0 17-35 15,2 16-71-15,-3 15-23 16,-3 13-18-16,-3-15-2 15,-9-17 1-15,1-20 1 16,-9-34-3 0,5-8-19-1,1-27-72-15,-11-10-127 0,-5-24-110 0,-5-7 17 0,-13-15 74 16,19 4 175-16,11 12 240 16,0 3 42-1,10 24 25 1,-8 1-42-16,3 14-117 0,1 12-25 0,10 23-1 15,-1 8 6-15,1 11-6 16,-4-1-13-16,1-19-28 16,-5-7-10-16,-2-22-13 15,-3-8-29-15,-8-19-122 16,-6-8-5-16,-5-23 73 16</inkml:trace>
  <inkml:trace contextRef="#ctx0" brushRef="#br0" timeOffset="-149738.862">13386 12731 836 0,'9'3'386'16,"-7"5"-159"-16,6-1-66 15,-3 13-74-15,2-3-18 16,2 9-30-16,4 2-15 16,1-13-66-16,-4 3-95 15,6-5-257-15,-2-2 246 16</inkml:trace>
  <inkml:trace contextRef="#ctx0" brushRef="#br0" timeOffset="-149232.559">13523 12920 526 0,'52'33'408'0,"-38"-24"15"0,-3 7-109 16,1 0-54-16,-2 9-94 15,1-2-38-15,-1 15-33 16,-3-6-12-16,3 10-21 16,1 1-14-16,2-5-23 15,3-2-7-15,-9-25-8 31,-4-5-3-31,2-1 1 0,16 9 3 0,1-24-1 16,-2-9 0-16,-2-21-8 16,-2-8-2-16,-7-1 0 15,7 11-2-15,4 12 1 16,-7 10-2-16,0 14-1 16,-6 0 1-16,0 10-1 15,2 9 2-15,3 8 1 16,5 8 1-16,-2 1 0 0,1-8 0 15,-1-4 1-15,4-10 0 16,-1-5 0-16,4 2 1 16,2-9 2-16,1-9 1 15,0-21 7-15,-2-6 1 16,5-13 0-16,-10 1 0 16,-1 4-7-16,-4-4-1 15,-12 11-3-15,-4 0 0 0,-9 16-3 16,-4 8-2-16,-2 17-1 15,-1 17 4-15,4 19 15 16,4 16 20-16,15 21 33 16,15 1 12-16,20 3 8 15,11-9-14-15,10-11-31 16,-1-9-13-16,1-23-22 16,-1-14-6-16,0-29-24 15,3-10-23-15,-6-17 290 16,3 5-200-16</inkml:trace>
  <inkml:trace contextRef="#ctx0" brushRef="#br0" timeOffset="-147548.559">8269 15509 679 0,'-1'6'324'0,"15"-10"-125"15,32 0-90-15,16 2-32 16,27 0-28-16,13-5-11 16,17-4-20-16,14-2-6 15,18-9-6-15,6-3-2 16,33-8 0-16,-3-10-4 15,29-2-5-15,6-5-4 16,15-4-4-16,-1 6 2 16,14-9 4-16,4 17 1 0,3 7 4 15,12 1 0-15,-6 19 11 16,5-1 19-16,-6 4 31 16,11 1 14-16,-23 0 3 15,1 1-14-15,-9-7-23 16,-9-5-10-16,-2-11-5 15,-15-5 2-15,-12-9-4 16,-21 7-1-16,-24-3-5 16,-10 8-3-16,-37 10-2 15,-12 6 2-15,-40 12 6 16,-16-4 3-16,-30 15 2 16,-14-2 0-16,-26 4-14 15,-17 5-11-15,-36-17-21 16,-17 5-8-16,-35-3 5 15,-10-12 8-15,-22 14 15 16,-7-15 4-16,-19-3 7 0,-6 11 1 16,-10-8 2-16,-3 2 0 15,0 6-4-15,-6-2-3 16,-1-3-5-16,3 1-2 16,-18-2-1-16,3-4 0 15,-7 9 2-15,-10 5 0 16,13 3 1-16,-10 7 0 0,12 15-1 15,-6-1 0-15,9 24 0 16,0 8-1 15,5 6 0-31,4 11-3 0,5-1-2 0,12 3-4 16,5 13-2-16,19 4-3 0,20 1-10 16,9-9-2-16,35-13 1 15,12-6 3-15,32-2 11 16,18 1 7-16,30-3 5 15,15 2 1-15,26-19 1 16,19 1 0-16,37-13-1 16,21-19-2-16,31-8 1 15,14-11-1-15,27-19 1 16,9-10 1-16,36-17-2 16,10-10 1-16,23-8 0 15,15 1 0-15,8-9 1 16,21-6 0-16,5-5 0 0,0-7 3 15,20 11-2-15,-18 11 6 16,1-3 7-16,-7 9 5 16,-25 5 7-16,-3 6 0 15,-26 10-2-15,-10 9-2 16,-26 6 3-16,-16 1-3 16,-30 14-1-16,-13 8-4 15,-32 8-9-15,-13 3-3 16,-30 2-5-16,-14 1-3 0,-21 2 1 15,-9-3 0-15,-14 8 2 16,-7-2-4-16,-8 5-17 16,-7 5 13-16,-4-6 0 15</inkml:trace>
  <inkml:trace contextRef="#ctx0" brushRef="#br0" timeOffset="-131293.385">14160 11836 328 0,'18'-69'273'16,"-73"53"25"-16,-6 0-78 0,3 4-43 16,-10-7-55-1,-4 10-26-15,-14 4-31 0,-10-1-15 16,-8 3-21-16,-7 11-6 15,-5-4-10-15,-4 5-3 16,-2 12-4-16,1-10-2 16,-13 1-1-16,-2 9-2 15,-14-11-1-15,-6-10-1 16,-4 14-6-16,-9-3-5 0,-16 11-4 16,-6 9 1-16,-12-4 4 15,1-5 4-15,1 4-6 16,-3-1-3-16,-4 4 1 31,-1 6 1-31,5 0 9 16,2 5 2-16,15-3-5 0,1-4-7 0,9 0-12 15,4-2-8-15,1 5-8 16,5 9-2 0,16 2 6-1,-5 0 8-15,8 14 10 0,5 1 9 0,-3 19 5 16,15 3 2-16,15 5 0 15,11 5-1-15,19 12-1 16,12 17 0-16,20 2 0 16,1 8 1-16,23-6 0 15,5 3-1-15,15 8-1 16,18 7-8-16,-7 9-8 0,8-3-1 16,2 11-2-16,-1-5-267 15,9-5 286-15,1-1 1 16,-2-4 5-16,-5-5 273 15,5-9-271 17,-7-5-2-32,1-9 2 0,0-5 0 0,-7-7 1 0,7-8 1 0,0-16-275 15,-1-5 1-15,8-13 272 16,-3-8 1-16,4-27 275 16,4-4 2-16,9-24-261 15,6-9 2-15,17-14 1 16,11-16-2-16,19-25-12 15,5-7-3-15,21-6-2 16,11-5-1-16,12-11 0 16,12 7 0-16,16-10 0 15,-2 3 0-15,29 23 0 16,3-1 0-16,3 17-1 16,15 8-1-16,-18-1-2 15,11 6 1-15,-2 8-1 16,5 3 1-16,12 12 0 15,-1 4 0-15,4 3 0 16,2 1 0-16,6-2 2 0,11-10 1 16,7-11 0-16,7-3 2 15,-1-4-2-15,-3 3-1 16,-65 8 0 0,-93 14 1-16,0 1 0 15,270-36 2-15,-9-6 1 0,-10 0-1 16,-142 26-1-16,-22-6 0 15,-14 18-1-15,-23 6 2 0,-24 0 0 16,-11 5 2 0,-34-3 9-16,-8-7 23 0,-24-6 30 15,-10-3 18-15,-21-7 19 16,-11-3-12-16,-16-2-23 16,-9-8-17-16,-13-5-29 15,-4-5-9-15,-4-23-6 16,-5-10 0-16,-3-9-2 15,-5-1 2-15,-13-8 12 16,1 1 4-16,0-10 11 16,1-9 2-16,10-2-1 15,0-2-3-15,-6-2-7 16,-1-6-3-16,0 0-11 16,0 2-3-16,16-8-5 15,-2 7-3-15,3 0-1 16,11 4-2-16,-4 18-4 15,11 12-2-15,19 25-20 0,2 7-29 16,25 30-113-16,9 11 59 16,13 38 46 15</inkml:trace>
  <inkml:trace contextRef="#ctx0" brushRef="#br0" timeOffset="-109814.703">7699 13222 1196 0,'-65'-66'450'0,"6"17"-330"16,7-3-22-16,1 4-28 16,7 8 4-16,8 9 1 15,2 13 6-15,14 18-14 16,3 14-12-16,14 38-30 16,10 28-14-16,14 41-67 15,9 32-42-15,17 54-142 0,9 34-63 16,9 60-18-16,-2 17 28 15,3 7 136-15,-14-35 66 16,-11-43 218-16,-5-38 75 16,-12-58 82-16,5-18 17 15,8-41-124-15,12-5-55 16,27-19-75-16,12-13-20 16,25-20-18-1,17-23-4-15,26-30-2 0,17-13 0 0,41-25 1 16,7-10-2-16,20-8-1 15,31-4 0-15,17-7-1 16,20-4 0-16,26 1-3 16,-13 6-2-16,15 5-3 15,13 17 2-15,8 13 0 16,2 8-1-16,13 26-1 16,1 3-9-16,12 33-37 15,14 10-17-15,6 15-20 16,-136-26 4-1,-134-11 36-15,0 0 20 0,341-7 87 16,-39-15 35-16,-70-42 47 16,-188-19 13-16,-35-10-22 15,-15-3-15-15,-37-2-27 16,-13 3-9-16,-20 7-39 0,-9-4-14 16,-16-11-14-16,-3-3-3 15,-13-19 3 1,-14-9 2-16,-22-22 2 0,-14-6 0 15,-29-14-3-15,10 57-3 16,1 2-6 0,-49-65-1-16,-26-34-1 0,18 36 0 15,-7 42 0-15,-3-8 0 16,-2 21 7-16,-5 3 4 0,17 9 9 16,3 15 4-16,1 26-2 15,1 18-2-15,7 18-9 16,-5 4-3-16,1 21-6 15,-5-5-3-15,1 13-1 16,-2-4 1-16,-3-7 0 16,1 7 1-16,-5-9 0 15,2-2 0-15,-7-7-1 16,-7-2 1-16,-6-19-1 16,-5 11 1-16,-8-10 1 15,-3-7 0-15,-8 7 0 16,-5-8 0-16,3 6-1 15,-13 4-1-15,-17 12-1 16,-2 2-1-16,-27 14 0 16,-1 0-1-16,-14 8-1 15,-2 4-3-15,-9 12-18 0,-8 10-6 16,-5 20-15-16,-12 14 0 16,5 17 18-16,-5 2 7 15,8 7 18-15,7 0 3 16,14-4 0-16,14 12 1 15,14-2 10-15,17 1-12 16,16 6-71-16,17-8-27 0,29 23 48 16</inkml:trace>
</inkml:ink>
</file>

<file path=ppt/ink/ink10.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11:26.38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9:11:30.623"/>
    </inkml:context>
  </inkml:definitions>
  <inkml:trace contextRef="#ctx0" brushRef="#br0">5663 6754 313 0,'-9'15'189'15,"9"2"2"-15,0-2-16 16,4 5-37-16,5 3-23 15,-1 0-52-15,8 11-15 0,3-9 14 16,-5-1 12-16,0-1 8 16,-5-8-2-16,5 8-37 15,5-3-17-15,3 10-17 16,7 2-4-16,-1 5-1 16,5 10 0-16,9 3-27 15,-3-4-22-15,-6-7-10 16,-4-14-2-16,-7-10 26 15,-1 1 20-15,-7 0 10 16,-2-7 0-16,-6-7 2 16,-5-2 1-16,-5-9 1 15,-3 7 1-15,-5 1-1 16,-3-1-1-16,-2-5-1 16,-3-3 0-16,-1-4 0 15,2-8-1-15,-1 13 0 16,4-6 0-16,2 6 0 0,-2 9-2 15,9-11 1-15,1 9-2 16,4 2 0-16,2 9 1 16,3 4-1-16,4 5 0 15,2 0 1-15,3-8-1 16,3 5 1-16,-1-5 0 16,5-3 1-16,-1 6 1 15,2-9 0-15,-5 0 0 16,-1-6 1-16,0-6 0 15,-6-2 1-15,-2-5 0 0,-3 1 0 16,-3-6 0-16,-1 0 0 16,-2-4-1-16,-1 2 0 15,1 3 0-15,3-11-1 16,1 13 0-16,4-7-48 16,2 10 36-16</inkml:trace>
  <inkml:trace contextRef="#ctx1" brushRef="#br0">19068 11622 0,'0'0'15,"0"0"1,0 0 0,0 0-1,0 0-15</inkml:trace>
  <inkml:trace contextRef="#ctx1" brushRef="#br0" timeOffset="421.614">19610 11460 0,'0'0'0,"0"0"16,9-44-1,-1 6-15,6-6 16,-1 0-16,-2 9 16,-3 5-1,1 2-15,-4 6 16</inkml:trace>
  <inkml:trace contextRef="#ctx0" brushRef="#br0" timeOffset="11185.951">7619 6229 316 0,'19'73'141'15,"-12"-68"-49"-15,6-5-7 16,-4-2 22-16,10 2 8 15,3-7-10-15,3-2-16 0,-1 2-42 16,-9-11-12-16,-2-5-6 16,-4-3 0-16,-4-11 6 15,1 6 2-15,-4 8 1 16,-4 3-1-16,-11 7-6 16,-6 3-4-16,-9 6-9 15,-6 4-5-15,-2 13-4 16,-3 5-4-16,3 14-2 15,8 10-3-15,2 14-1 16,8 1 0-16,1-2 6 16,4 0 6-16,13-10 5 15,2 2 2-15,11-15-2 16,-1-6 0-16,11-16 1 16,1-9 1-16,9-6-1 15,7-7-2-15,10-5-2 0,7 2 3 16,-1-4-63-16,2-1 38 15</inkml:trace>
  <inkml:trace contextRef="#ctx0" brushRef="#br0" timeOffset="11735.927">7964 6108 175 0,'1'1'128'0,"7"9"24"15,5 1-6-15,15 4-4 16,0 2 17-16,9 4-5 15,7 4-32-15,1 9-64 16,4 3-21-16,-6-5-17 16,-5-7-2-16,-7-17-5 15,-1-1-26-15,-9-9-265 16,2-5 203-16</inkml:trace>
  <inkml:trace contextRef="#ctx0" brushRef="#br0" timeOffset="11904.387">8340 6095 340 0,'-18'-1'261'0,"-3"1"47"16,-2 3-62-16,-2 17-88 0,2-2-22 15,6 15-47-15,-4 4-31 16,9 8-41-16,-3-5-5 16,1 2-3-16,4-3-4 15,1-15-72-15,3 1-72 16,6-23 86-16</inkml:trace>
  <inkml:trace contextRef="#ctx0" brushRef="#br0" timeOffset="12398.737">8466 5988 808 0,'3'8'290'16,"2"6"-236"-16,1 10-46 15,1 6 2-15,-1 11 22 16,2 8 9-16,1 28 14 16,-1 3-1-16,8 18-17 15,0 5-7-15,9 7-8 16,2 10-1-16,-14-20-1 16,8-14 1-16,-21-41 5 15,-3-27 1-15,-4-18-3 16,-8-18-1-16,-4-10-9 15,-2-8-5-15,-4-26-9 16,-5 0-9-16,9-14-12 16,2-2-2-16,11 3 3 0,5-8 9 15,4-4 11-15,5-2 3 16,8 7 13-16,12 10 6 16,-8 12 10-16,9 11 7 15,1 7 5-15,-8 1-3 16,17 25-12-16,-6 9-10 15,-6 18-15-15,-2 15-3 0,-11 4 3 16,-1 12 3-16,-11 0 2 16,-1 4 1-16,-7 4 1 15,-3-8 2-15,0-4 1 16,-13-7 0-16,9-14-6 16,10-2-73-16,-12-20 48 15</inkml:trace>
  <inkml:trace contextRef="#ctx0" brushRef="#br0" timeOffset="13083.05">9098 5410 527 0,'-18'-18'297'0,"8"5"-67"15,0 27-114-15,1 9-37 16,0 19-51-16,-9 6-14 16,1 16-7-16,-4 12-2 15,12 15 7-15,5 9 2 0,5-2 3 16,2-7 1-16,3-16-4 15,0-6 1-15,10-15 5 16,2-5-11-16,14-12-4 16</inkml:trace>
  <inkml:trace contextRef="#ctx0" brushRef="#br0" timeOffset="13462.66">9381 5927 918 0,'-15'-6'337'16,"2"9"-266"-16,1 1-46 16,3 23-18-16,-2-4-1 0,4 4 0 15,5 5 0-15,5-4-3 16,5 2-2-16,5 7 0 15,0-1 1-15,5-5 8 16,2-6-6-16,0-22-28 16,5-2-22-16,-2-22 22 15</inkml:trace>
  <inkml:trace contextRef="#ctx0" brushRef="#br0" timeOffset="13635.649">9476 5593 1164 0,'-11'-17'437'0,"6"11"-331"15,-4 5-64-15,6 3-35 0,2 5-4 16,-1 8-3-16,7-1-9 16,2 0-81-16,0-2 65 15</inkml:trace>
  <inkml:trace contextRef="#ctx0" brushRef="#br0" timeOffset="14491.266">9928 5891 494 0,'-57'-44'275'16,"49"23"-34"-16,1 12-139 15,4-7-17-15,-2 19-26 16,-1 8-8-16,0 6-25 15,-2 11-13-15,2 4-6 16,0-2 2-16,1 5 7 16,2-5 2-16,3-2 0 15,0 4-1-15,3-8-5 16,1-3-1-16,2-8 4 16,3-9 0-16,4-6 2 15,1-3-2-15,0-9-10 16,0-3-5-16,-4-5-4 15,-2 1-2-15,1 6-1 0,-3 7 0 16,0 8-1-16,3 6 0 16,1 8 0-16,7 0 1 15,4 5-1-15,8 2-1 16,-3 0 2-16,-5-3 2 16,2 1 5-16,-7-6 2 15,2-11 9-15,-1-6 5 16,-5-13 15-16,1-8 10 0,-6-8 14 15,-3-4-3 1,-5-9-13-16,-5 6-10 0,0-2-21 16,0-4-5-16,3 8-20 15,3 4-52-15,4 13-136 16,0 17-105-16,0 15 179 16</inkml:trace>
  <inkml:trace contextRef="#ctx0" brushRef="#br0" timeOffset="14923.819">10566 5433 1059 0,'-6'-29'381'16,"3"15"-315"-16,6 6-37 16,-5 0-14-16,4 16-1 0,-2 11-2 15,0 4-4-15,-1 20 9 16,-7-7 6-16,3 4 9 15,-7 1 1-15,-5 7-8 16,6 6-5-16,-4 19-9 16,2 0-4-16,14-6-2 15,-4-4 1-15,7-23 0 16,7-7 0-16,-4-12 0 16,5 0 0-16,-2-14 4 15,-1 0 3-15,10-10 2 16,-2-7-14-16,1-4-56 15,1-4 339-15,-4-2-232 16</inkml:trace>
  <inkml:trace contextRef="#ctx0" brushRef="#br0" timeOffset="15135.163">10346 5758 806 0,'-8'-3'302'0,"4"9"-210"16,6-11-47-16,5 5 17 16,6-8 21-16,3-12 5 15,8 11-36-15,11-10-21 0,5 5-18 16,2 2-2 0,1-5 6-16,-8 1-65 0,1 3 39 15</inkml:trace>
  <inkml:trace contextRef="#ctx0" brushRef="#br0" timeOffset="16839.475">7681 6925 45 0,'-14'0'19'0,"19"-1"-8"15,13 3 14-15,3-6 93 16,12 0 29-16,10-6 32 16,4-6-18-16,21-2-84 15,10 0-25-15,29 3-32 16,7-2-6-16,26-8-8 16,8-9-3-16,1-11 3 15,14-2 5-15,2 1 22 16,-10-3 14-16,11 14 14 0,-1 0 1 15,-6 1-16-15,14 6-12 16,-4-10-15-16,-6 2-5 16,5 3-5-16,-9-3 1 15,-14 2-4-15,-3 1-1 16,-20 6 9-16,-8 2 14 16,-14 9 24-16,-12 3 4 15,-18 10-2-15,-13 2-13 16,-21 8-17-16,-6 1-3 15,-23 3-2-15,-7 0 0 0,-18 5-3 16,-13-8-2-16,-15 9-5 16,-9 0-3-16,-20-8 0 15,-10 0 1-15,-22-7 0 16,-8-2 0-16,-11 2-4 16,-8 9-7-16,0 0-15 15,0 7-2-15,-4 2 2 16,4-9 7-16,2 4 12 15,-1 1 1-15,-2 3 1 16,7 1 3-16,-9 10 3 16,-2-10 2-16,0-1 0 15,-3 6-2-15,4-9-3 32,-7 7-3-32,6-2-1 0,-2 4-1 0,-4 1 0 15,8-5-1-15,16 10-1 0,7-4 1 16,20 3 0-16,10 2 0 15,8-1 0-15,8-1 0 16,20-5 1-16,10 0-2 31,22-10-3-31,10-5-3 0,22-8-4 0,17-4-1 16,35-4 1-16,13 2 3 16,20-1 1-16,6-5 1 15,15 0 1-15,11-5 1 0,7-3 2 16,11-5 1-16,4-7 2 15,-2-2 1-15,18-3 1 16,-3 11 0-16,1 2 18 31,8 9-65-31,-4 2 38 0</inkml:trace>
  <inkml:trace contextRef="#ctx0" brushRef="#br0" timeOffset="24119.159">10994 5612 407 0,'-4'-6'290'0,"-4"-1"46"16,-7 4-86-16,8 0-27 15,-2 2-37-15,11-2-52 16,13-1-31-16,1-3-52 15,14 2-11-15,8-6-12 16,-5 0-5-16,4 0-11 16,-6 0-3-16,3 2-4 15,0-3-2-15,-2 3-9 16,-1 1-9-16,2 7-71 16,-3 8 59-16</inkml:trace>
  <inkml:trace contextRef="#ctx0" brushRef="#br0" timeOffset="24881.757">11539 5170 152 0,'-2'7'161'0,"2"11"51"16,4 11 3-16,0 18-71 16,0 12-30-16,7 19-46 15,-4 2-16-15,15 16-20 0,-4-2-8 16,-1-2-11 0,0-14-13-16,-14-39 101 0,0-19 24 15,-9-33 13-15,0-15 14 16,-7-25-101-16,-2-10-26 15,5-10-8-15,-6-4-2 16,7 1 4-16,6 6 7 16,3-2 4-16,10 4 7 15,4 15 15-15,2 6 4 16,1 14 4-16,0 13-7 0,1 20-21 16,-1 6-13-16,2 22-16 15,1 6-1-15,-3 17 0 16,-2 0 0-16,-5 4 0 15,-7-4 0-15,-6-12 2 16,-3 0-1-16,-11-12 2 16,0-3 1-16,-7-5 1 15,-3-4 0-15,1-7-3 32,1-9-4-32,6-7-4 0,3-3-3 0,7-4-1 15,5 3 2-15,6 1 2 16,5 2-1-16,1 7 0 15,4 2 2-15,3 6 0 16,2 2 1-16,7 9 2 0,6 5 1 16,4 5-1-16,1 7 1 15,4 14 0-15,-2 1 0 16,-4-3-13-16,-4-11-18 16,-5-24 315-16,-2-5-225 15</inkml:trace>
  <inkml:trace contextRef="#ctx0" brushRef="#br0" timeOffset="25219.644">12106 5303 920 0,'0'-31'372'0,"5"9"-191"15,-1 3-48-15,-1 3-5 16,3 5 3-16,-2 9-38 16,2 6-24-16,-4 17-35 15,-2 11-11-15,-1 2 4 16,-5-1 9-16,1-2 8 16,-2 3 3-16,2 2-7 15,1 6-9-15,0-4-11 16,3-10-2-16,6 0-6 15,1-6-4-15,5 1-4 16,4 1 0-16,2-2-1 0,-1-2 1 16,1-8-30-16,-4-5-19 15,-6-9 27-15</inkml:trace>
  <inkml:trace contextRef="#ctx0" brushRef="#br0" timeOffset="25421.966">12018 5483 951 0,'-22'0'411'0,"20"3"-161"15,-1 2-157-15,5-6-4 16,-2 1 3-16,5-1-10 16,20 0-30-16,37-13-37 15,-32-2-4-15,-4-9 2 16,1-3 13-16,-5 5 485 15,-2-13-377-15</inkml:trace>
  <inkml:trace contextRef="#ctx0" brushRef="#br0" timeOffset="25635.279">12253 4969 895 0,'9'-3'464'0,"-3"6"-7"15,14 14-339-15,12 13-13 16,2 6 17-16,4 16-9 16,-2 29-46-16,-6 11-15 15,-9 12-29-15,-5-11-7 16,-15-18 1-16,-4-6 1 16,-12-14-29-16,-5 2 6 15,-4-9-2-15</inkml:trace>
  <inkml:trace contextRef="#ctx0" brushRef="#br0" timeOffset="46289.662">11809 10414 773 0,'14'-21'324'16,"3"-1"-197"-16,10 9-68 0,-2-3-31 16,13 3-21-16,-4-1-2 15,-1-11 0-15,1-9-1 16,-13-11 0-16,3-7 1 16,-1-1-1-16,1 0 0 15,-2 2-1-15,-4 4 1 31,-2-3 0-31,-8-13-2 0,-8-7 25 0,0-8 15 16,-9-1 22-16,-3 16 10 16,-4 6-10-16,-6 5-15 15,2 4-19-15,0 8-10 0,-3-4-13 16,-1-4-2-16,-13 2-2 16,-1 0 0-16,-7 3-3 15,-4 8 0-15,1 6 0 16,-10-3-1-16,-3 5 0 15,-3 4 1-15,-13 2 0 16,0 2-1-16,-12 1 1 16,-2-2-1-16,-2 5 0 15,-3 3 0-15,-5-6 1 16,0 4 0-16,-3-8 1 16,-1-2-1-16,-9 2 0 15,-1 1 0-15,-5-4 1 16,-2 2-1-16,7 5 0 0,-7 2 0 15,2 10 0 1,-4-3 0-16,-13 6 0 0,-1-4 0 16,-5 4-1-16,-3 3 1 15,-1 9-1-15,0 9-1 16,-10-11 1-16,2 4 1 16,7-10 0-16,1-2 1 15,6 11-1-15,7-6 0 16,3 13 0-16,0-11 1 0,4 3-1 15,-7 10 1-15,-5-11-1 16,1 20 0-16,-1 0-18 16,4-1-15-16,-4 7-19 15,1-11-4-15,-1-3 15 16,1 6 13-16,-5-2 19 16,3 3 4-16,8 4 3 15,-4-3 0-15,10 0 1 16,0 4-1-16,3 3 1 15,0-1 0-15,3 6 1 16,6-4-1-16,5-1 34 16,13 6-32-16,-7-2-1 15,3-5 0-15,10 1-33 16,4-8 34-16,32 13 1 16,2 5 1-16,9 17-3 15,2 10 0-15,21 1-3 0,10 4 1 16,10-10-1-16,21-1 1 15,10 3 0-15,8-7-1 16,19 9-3-16,2-1-1 16,22-6-1-16,13 0-1 15,22-15 0-15,5-2 0 16,11-6-1-16,15 3-1 16,8 2 0-16,17 1 1 15,0 0 3-15,3-1 4 0,16-10 3 16,-11-7 0-16,20-12 4 15,-7-3 0-15,0-10 0 16,7-4 1-16,-3-2 0 16,11-8-2-16,-57-9 1 31,2 1-1-31,155-23 0 0,-2-18 1 16,-8-9-2-16,-94 21-1 15,-16-2 1-15,1 2-2 16,-3 0 1-16,-22 0 1 15,0-5 0-15,-8-4 0 16,-15 3 1-16,6-3-2 16,-3 0 2-16,-17 12 1 15,0 4 0-15,-19 7-1 16,-5 8-2-16,-11-5-1 16,-4-3 0-16,-19 6-4 0,-12-4-7 15,-15 2-20-15,-4-1-27 16,-7-4-238-16,-3 1 207 15</inkml:trace>
  <inkml:trace contextRef="#ctx0" brushRef="#br0" timeOffset="48707.639">21514 9463 517 0,'-36'-39'260'0,"8"-4"-99"15,4-2-25-15,-1 1-49 16,-6 5-3-16,-9 5 5 15,-8 3-7-15,-8 11-27 0,-1-2-16 16,-8 12-22-16,-6 2-6 16,-8-1-5-1,-4-2-1-15,-13-3 0 0,3-6 0 16,-10-4-2-16,-4 2 0 16,-5-1-1-16,-4 6 1 15,-5 4 7-15,1 2 8 16,2 3 17-16,-4 1 6 0,2 0 10 15,-7-5-6-15,-5 8-14 16,1-2-8-16,-5 3-16 31,0-3-2-31,-2 2-2 0,-5-4 0 16,-4 5 0-16,3 1 1 0,-4-14-1 16,4-3 0-16,7 2 0 15,1-3-2-15,-4 3 0 16,-2 2 0-16,5-8 0 15,-9 3 0-15,2-2 0 16,2 6 1-16,-15-4-1 16,3 7 0-16,-4 2-1 15,-4-2-5-15,1 12-5 16,0 4-2-16,-3-1 0 16,9 7 3-16,-1-2 4 15,-1 6 2-15,5 9 1 16,-2-4 1-16,12 8 0 15,4 0-1-15,9-3 1 0,3 7 0 16,7 1 0-16,0-3 0 16,5 9 0-16,4-4 0 15,0-1 2-15,6 4 3 16,4 5 2-16,-1 5 2 16,6 4 1-16,8 4 2 15,6-3 5-15,4-7-2 0,8-2 0 16,2-6-5-16,11-1-6 15,5 4-1-15,8 1-2 16,8 0 0-16,8 12-1 16,1 4 0-16,7 5 1 15,5 7 0-15,6-16-1 16,7-1 0-16,10-8-1 16,-4-4 0-16,16 3 0 15,4 0-1-15,8-4 0 16,10 1-2-16,5-5 0 15,4 3 0-15,14-8 0 16,15-8 1-16,16 6 1 16,0-8 0-16,13 6-2 15,0 6-3-15,6-11-5 16,3-5-1-16,6-3 1 16,4 4 2-16,-1-3 5 15,3 3 0 1,7 0 1-16,-3-6 1 15,4 3 0-15,6 1-1 0,0-1 2 0,-3 1-1 16,20-3 2-16,-1-3 0 16,-6-5 1-16,11 1-1 15,-4 1 0-15,-3 0 1 16,17 8 0-16,-7-1 1 0,-7 8 0 16,16 0 1-16,-10-7 1 15,-3 3-1-15,16-9 0 16,-13-3 2-16,10-8-1 15,5-7 0-15,-14-12 0 16,5-3 0-16,-8 0-2 16,-5 1 0-16,2 12 0 15,-4 1-1-15,-6 9 0 16,7 3 1-16,-7 1-1 16,-9 7 1-16,4-3 1 15,-2-1 0-15,-10 0 2 16,2-8-1-16,-10-3-1 15,-4-1-1-15,-11-4 0 16,-3 5-1-16,-9 0 1 16,-4-5 0-16,-6 1 0 15,1-6 1-15,-10-2 1 16,-5 1-1-16,-5-2 1 0,-3 2 1 16,-6-5 0 46,3 4 1-62,-8-18 0 0,-2 5 1 0,-9-9 1 0,-10-9-1 0,-2 11 1 0,-2-12 0 0,-3 8 0 0,-2-2-1 16,-6 1-1-16,-5 7 1 0,-6-6 1 15,-6 2 0-15,-5-1 3 16,-5-9 2-16,-6 1 5 16,-4-2 3-1,-5-2 1-15,-2 4 1 0,-4 2-3 16,0 4-2-16,1 9-6 15,-1 0-2-15,2 4-8 16,-2 0 3-16,6 11-1 16,-8 15 370-16,-6 26-278 15</inkml:trace>
  <inkml:trace contextRef="#ctx0" brushRef="#br0" timeOffset="85761.651">16374 10854 207 0,'-95'-36'181'15,"89"34"21"-15,-4 2-52 16,4 0-29-16,6 2-53 15,-5-2-18-15,4 0-26 16,1 0-5-16,0 0 4 16,0 0 5-16,0 0 11 15,0 0 3-15,7 2-2 16,14 0 1-16,35-5-3 0,-26 3-2 16,-2 1-8-16,2 2-8 15,0 7-12-15,2-8-2 16,-1 0-2-16,4 2-1 15,2 0-1-15,-2 0 0 16,-4 0 2-16,0-3 0 16,-8 0 1-16,1 0 0 15,7 3-1-15,1 3 0 0,0-16-1 16,4 5 0-16,-2-8-2 16,-5-3 1-16,4 16-1 15,-1 1 0-15,1 2-1 16,-2 5 0-16,0-2 0 15,0-1-1-15,-12 5 10 16,-4-2 11-16,1 4 14 16,1-5 5-16,7 0-5 15,1-4-8-15,1-1-13 16,-7 0-4 0,-3-5-3-1,6 0 0-15,-2-2 0 0,4 1-1 0,1 1-3 16,5-1 0-16,1-1-2 15,3-1 0-15,10 5 0 16,-3 0 0-16,-1 2 3 0,-1 3 3 16,-10-5 2-16,-2 0 1 15,0 3-1-15,-3-8-1 16,2 10-2-16,-1-3-1 16,-1 2 42-16,-3 7-75 15,-5 2 31-15</inkml:trace>
  <inkml:trace contextRef="#ctx0" brushRef="#br0" timeOffset="141641.686">8652 9988 254 0,'57'-17'136'0,"-56"4"-23"16,-2 3-7-16,-2-3-9 15,3 2-8-15,-11 2-25 16,11-1-12-16,-4 6-25 16,0 1-7-16,1 4-9 15,2-1-2-15,-5 1-2 16,-11 4 0-16,-29 17-2 15,20-12 0-15,7 3-1 16,-6 3-1-16,-1 0 1 16,8 2-2-16,-11-10 1 15,1 2 0-15,-4 0 5 16,3 1 4-16,2 2 8 0,1-1 4 16,1-6 3-16,-1 1-2 15,1 0-5-15,-3 0-3 16,-1 3-8-16,7-1-1 15,-5 4-4-15,4-2-2 16,-1 12-1-16,-4 1-1 16,5 5 0-16,0-1 0 15,6 2 0-15,3-4 0 0,1-3 0 16,4 0 0-16,7-8 0 16,4 3-1-16,5-4 0 15,4 4 0 1,5-3 0-16,5-1 0 15,4 2 1-15,0-1 0 0,3-2 0 16,1-3 0-16,-6-8 1 16,12 0 0-16,-1 3 0 15,-3-3 1-15,13 1 1 16,-12-4-1-16,7-10 0 16,1 1 0-16,3-4 0 15,3 0 0-15,-2 0 1 31,-3-4-1-31,-8-3 0 0,1-6 0 0,-10-15 0 16,-1 8 1-16,-4-1 0 0,-6 4 1 16,-3 5 1-16,-5-9 1 15,-4 2 0-15,1-2 1 16,-2 2 11-16,0 4 8 31,0 5 12-31,-3 2 0 0,0 8-6 0,-5-4-8 16,-4 2-12-16,0 4-3 15,-12-3-3-15,1 4-1 16,-6 6 0-16,-1-5 0 16,2 7 0-16,-2 1 0 0,-2-7-1 15,-4 12-1-15,1 0-1 16,-2-3-1-16,5 11 0 16,0-8 0-16,4 0 0 15,-1 4-1-15,5-3 0 16,-8 2 0-16,2 7 0 15,3 2 0-15,-7 1-1 16,10 4 0-16,-5 4 1 16,-10-3 0-16,10 7 0 15,0-2-1-15,10-2 1 16,12 0-2-16,6-3-15 16,2 5-20-16,9 0-95 15,6 10-88-15,10-1 136 16</inkml:trace>
  <inkml:trace contextRef="#ctx0" brushRef="#br0" timeOffset="143027.106">17796 9895 500 0,'18'-28'261'0,"-52"3"-64"16,6 2-60-16,-2 7-55 15,-7-9-16-15,7 12-19 16,-9 1-8-16,-6-3-15 0,4 2-5 16,-3-1-9-16,4 0-4 15,5 16-2-15,0-2-1 16,1 13 0-16,-3-1-3 15,0 10 1-15,0-5-1 16,0 7 0-16,2 9 0 16,8-7 0-16,0 9 0 15,6-6-1-15,9-4-1 0,1 7 2 16,7-3-1-16,5 10 0 16,2 2 0-16,12 4 0 15,6 6 1-15,11-8-1 16,4-2 0-1,6-8 1-15,-3-3 0 0,5-4 0 16,-3-6 0-16,1-9 1 31,5-5 0-31,-2-6 1 0,5-6 0 0,7-2 1 16,-8-10 1-16,4-8 4 16,-1-3 2-16,-12-12 4 15,6-2 2-15,-9-5-1 16,-3-1-2-16,-1 6-4 15,-3 4-1-15,-4 9 0 16,-4 2 0-16,-16 1 0 16,-6-5 0-16,-6 7-3 0,-8 1 0 15,-4-1-2-15,-6 12-1 16,-17-1-6-16,-7 10-9 16,-10 11-44-16,-2 5-33 15,-5 6-86-15,8-7-52 16,13 1 144-16</inkml:trace>
  <inkml:trace contextRef="#ctx0" brushRef="#br0" timeOffset="151937.153">17908 10184 388 0,'13'-110'143'0,"-43"68"-123"15,-4 4-48-15,-10-8-95 16,-7 0 80-16</inkml:trace>
  <inkml:trace contextRef="#ctx0" brushRef="#br0" timeOffset="186938.98">13604 14259 310 0,'-2'-1'124'15,"-19"9"-78"-15,-26 34-32 16,33-5-12 0,-4-6 0-16,10 8-1 15,-2 4-1-15,2 11 0 0,2-3 0 0,2 5-4 16,5 4-3-16,3-13-8 16,7 9-1-16,0-6 2 15,1-5 4-15,4 4 9 16,-1-1 1-16,4 12 2 15,0 3 6-15,6 4 17 16,7 0 9-16,5-9 15 16,5 3-2-16,8 1-16 15,6-1-9-15,9-4-13 16,3-7-1-16,10-3-1 16,2-5 0-16,7 2-4 15,9-4-2-15,0-2 0 16,-2 2-1-16,6-3 24 31,2 7 16-31,-3 2 37 0,4 8 18 0,-9 5 6 0,-1-1-4 16,8 1-8-16,2-6-9 15,3-6-18-15,1-3-4 32,6-5-20-32,0-1-6 0,4-3-7 0,8-3-8 15,4 1-8-15,4 1-4 16,4-6-3-16,5 3-1 15,0-9 0-15,-33-5 0 16,-55-8-1 0,1 1 0-16,163 25 0 0,-8-3 0 0,9-1 0 15,-73-20 1-15,5-6 0 16,5-5-1-16,-9-10 2 16,1-5-1-16,10 0 1 15,-6-4-2-15,3 0 1 16,8-4-1-16,-6-14 0 15,4-3-2-15,7-12-4 16,-6-2 1-16,0-4 1 16,-5 0 1-1,-5 6 3-15,-8-14 1 0,2 1-1 16,-4 0 0-16,-8-6-4 16,0 10-4-16,-11-6-1 15,4-6 2-15,-13-11 6 0,-1-10 3 16,-6-10 10-16,-10-4 2 15,4 3 2-15,-7 1-1 16,-12 4-5-16,-4-6-2 16,-10 4 0-16,2 3 7 15,-6-4 16-15,-9-2 11 16,-6-8 12-16,-10 6-1 16,-9-6-14-16,-3-1-10 15,-6 0-16-15,-1-4-7 0,-5-4-2 16,-5 7-1-16,-8-2 2 15,-7 2 2-15,-9 11 6 16,-3-4 4-16,-12-4 2 16,-3 6-2-16,-4 2-7 15,-6 12-4-15,-9-1-4 16,-9-4-2-16,-9 5-5 16,-1-1-1-16,-5 11-1 15,-6 4 0-15,-9-1 4 16,-6-1 1-16,-10 5 2 15,5 8 1-15,-14-2 2 16,-2 8 1-16,-3-2 0 16,-4 0 0-16,7 3-2 15,-6-1-1-15,0 5-1 16,0 1 0-16,-11-1-5 0,3 3-1 16,-1 1-1-16,-6-2-3 15,-4 1-5-15,2 2 0 16,-1-2 0-16,-7 6 5 15,4 10 7-15,-3 2 2 16,-11 13-1-16,3 4 1 16,-7 7-1-16,-4 6-1 15,1 10 0-15,0 6-1 16,-1 8-1-16,1 6 0 0,5 13-6 16,-7 0-3-16,0 15 0 15,0 8-1-15,-13-3 7 16,12 9 3-16,-3 0 4 15,0-3 1-15,7 13-1 16,-2 7 1-16,2 7 0 16,5 3-1-16,-4 15-2 15,9 6-2-15,2 8 0 16,-6 4 2-16,9-5 1 16,0-9 2-16,13 3 0 15,3-3-1-15,15-3 1 16,1 3 0-16,12-5-21 15,14-1-25-15,7-11-70 16,8-5-55-16,12 0 104 16</inkml:trace>
  <inkml:trace contextRef="#ctx0" brushRef="#br0" timeOffset="188006.454">13925 15959 785 0,'-75'-1'340'0,"34"34"-163"15,11 28-134-15,9 3-29 0,14 8-10 16,0 0 4-16,3 0 5 16,-1 5 2-16,3 14-4 15,2 6-3-15,2 2-5 16,1-6 0-16,-3-13 1 16,2-4 0-16,6-13-2 15,-3-1 1-15,6-11-5 16,-2-14-2-16,-6-18-4 15,3-16 1-15,0-35 2 16,3-11 2-16,12-24 3 16,-7-5-1-16,7-23-1 15,4-8 0-15,-2-17 0 16,12-17 0-16,-3 8 2 16,-4-11 2-16,1 6 16 15,-5 4 5-15,-3 4 21 16,-1 19 6-16,-1 13-11 15,0 16-6-15,-2 26-23 0,1 12-11 16,-4 41-27-16,-3 20-10 16,-10 41-16-16,-3 12-5 15,-16 24 16-15,-5 10 8 16,-9 16 18-16,-3 11 10 16,0-14 17-16,5 3 4 15,2-22 6-15,4-7 1 16,-6-14 0-16,-2-19 5 0,10-27 21 15,-5-16 13-15,10-21 18 16,-1-8 3-16,-1-25-20 16,6-6-14-16,15-12-29 15,12-5-14-15,9 12-22 16,13 0-25-16,9 10-92 16,5 5-67-16,16 7 121 15</inkml:trace>
  <inkml:trace contextRef="#ctx0" brushRef="#br0" timeOffset="189078.087">21042 15900 700 0,'-4'-35'330'0,"4"-1"-119"16,-11 7-27-16,-8 6-35 15,12 6-21-15,-2 6-41 16,-3 3-23-16,7 7-37 15,-6 2-14-15,-2 22-14 16,10 2-3-16,-3 18 0 16,-2 6 0-16,0 7 1 15,4 12-1-15,1 13-4 16,2 0-7-16,3 2-20 0,-3-5-8 16,-1 0-11-16,2 3-1 15,2 5 9-15,2-8 6 16,-3-13 17-16,-1-6 10 15,-11-22 13-15,0 0 2 16,-6-13 2-16,-1-9 2 16,6-12 2-16,-5-10 1 15,1-15 7-15,1-8 5 0,-2-14 12 16,4-8 3 0,10-22 2-16,2-5-6 0,10-14-13 15,6-1-5-15,8 2-11 16,4 0-3-16,10 6-2 15,-2 2-4-15,4 20-14 16,3 4-6-16,-8 14-9 16,5 5 2-16,-5 15 12 15,-10 5 4-15,-2 23 3 16,-5 10 0-16,-8 21 1 16,-1 16 1-16,-8 29 6 15,-5 15 2-15,-10 22 1 16,-3 8 1-16,-9 16 2 15,2 4 3-15,-6 4 13 16,-6-4 9-16,3-31 21 16,-3-10 7-16,5-39-4 0,6-13-8 15,5-24-17 1,3-24-7-16,4-26-7 0,4-24-2 16,6-39-3-16,3-10 0 15,5-13 3-15,4 1-1 16,7 10-1-16,5 13-12 15,9 5-61-15,0 17-62 16,4 24 77 0</inkml:trace>
  <inkml:trace contextRef="#ctx0" brushRef="#br0" timeOffset="208017.112">30841 10271 719 0,'23'-60'358'15,"-9"-4"-147"-15,-6 5-22 16,-9 17-119-16,-8 3-27 16,-12 13-32-16,-11 3-8 0,-21-1-26 15,-1 3-6-15,-23-5-4 16,-14-3 0-16,-15-1 20 16,-14 3 3-16,-26-9 4 15,-13 7-1-15,-25-8 3 16,-16-3 2-16,-5 23 2 31,-6-6 0-31,-7 19 14 0,0 3 14 0,-3 2 37 16,10 11 20-16,17 6 26 15,4 15-2-15,27 8-18 16,68-3-19 0,1-1-35-16,-60 36-13 0,5 18-18 15,33 9-4-15,46-3-2 16,14 9-1-16,19-5-5 15,13-1-4-15,14 12-10 16,12 1-3-16,27 3-1 16,11-3 4-16,24-6 9 15,15 8 3-15,14-1-3 0,10 0-3 16,27-2-1-16,7-12 1 16,22 7 6-16,11-10 4 15,7-24 3-15,10-7 1 16,5-28 1-16,-1-9 2 15,7-20 0-15,-12-10 2 0,9-23 1 16,-2-8 1-16,-6-9 11 16,-1-11 7-16,-10-11 17 15,-6-12 6-15,-11-12 4 16,-1 1-1-16,-19-4-13 16,-3-2-4-16,-25-14-13 15,-11-6-5-15,-22-6-5 16,-20-16-3-16,-31-4-7 15,-20-4-6-15,-53-19-18 16,-23 1-5-16,-51-2-1 16,-22-3 4-16,-12 3 16 15,-7 9 3-15,-5 18 3 16,2 18-2-16,-29 19-5 16,-6 13-5-16,-30 25-28 15,-18 10-27-15,-39 51 43 16</inkml:trace>
</inkml:ink>
</file>

<file path=ppt/ink/ink1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15:46.096"/>
    </inkml:context>
    <inkml:brush xml:id="br0">
      <inkml:brushProperty name="width" value="0.05292" units="cm"/>
      <inkml:brushProperty name="height" value="0.05292" units="cm"/>
      <inkml:brushProperty name="color" value="#FF0000"/>
    </inkml:brush>
    <inkml:context xml:id="ctx1">
      <inkml:inkSource xml:id="inkSrc24">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9:16:25.889"/>
    </inkml:context>
  </inkml:definitions>
  <inkml:trace contextRef="#ctx0" brushRef="#br0">509 4043 352 0,'-9'0'201'0,"8"3"-38"0,-2-3-35 16,1 0-53-16,1-1-15 16,0-1-1-16,1 1 3 15,0 0 7-15,11-2-3 0,29-4-16 31,-16 8-9-31,-9-3-5 0,12 3 0 16,0-2 8-16,-3-1 4 0,4-2 5 16,-2-3 0-16,0-2-4 15,5 9-7-15,3 1-16 16,5-3-7-16,-3 2-11 16,-6-8 0-16,-6-8-1 15,-2 12 0-15,11-6 4 16,6 2 0-16,2-3 0 15,0-9-2-15,-9 1-4 16,0-2-1-16,2 9-2 16,-1 9-1-16,4-5 0 15,0 2 0-15,7 3-1 16,-6-4 1-16,-2 5 1 0,-2 0 0 16,-4-4-1 15,4 4 0-31,-7-8 0 0,0-3 1 0,-2-6 0 0,-2-10 2 15,2 0-1-15,1-1 0 16,-1 2-1-16,1 0 0 16,3-2 1-16,4 0 0 15,3-4 3-15,2 1 1 0,-4-6 0 16,-4 4 0-16,-1-3-2 16,-6-4-1-16,4 3-2 15,-2-3 0-15,-3 1 0 16,2 7-1-16,0 4 1 15,-1 1-1-15,3 2 0 16,-1-1 0-16,3-3 1 16,1-3 5-16,10 2 6 15,-4-4 3-15,0-3 0 16,7 1-3-16,-13-6-5 16,9 3-3-16,-1 6-3 15,-7 5-1-15,5 4 0 16,-3 5 0-16,-3 3 0 15,-1 2 0-15,-4 2-1 16,1 6 2-16,-2 1-2 16,0 4 1-16,-8 0-1 15,4-1 0-15,3 1 0 16,2-1 1-16,-1 1-1 0,-2 1 0 16,-1 2 0-16,-4 4 0 15,7-2 0-15,-6 2 0 16,-5 0 0-16,-2 0 0 15,0 4 0-15,-2 1 0 16,-1 4 0-16,3 1 0 16,-2 1 1-16,-5 3 0 0,0 2 1 31,2 2-1-31,-5-1 1 16,0 8-1-16,1 14 0 0,-3-3 0 0,-3 2 0 15,3 1 0-15,-1-10 0 16,0 8 0-16,0-3-1 15,-1-8 0-15,-2 3 0 16,0-3 1-16,2 5 0 16,-2 3 0-16,5 5-1 15,1 1 0-15,0 4-1 16,0-2 1-16,1-2 0 16,2-3 0-16,2-5 1 15,3 0 0-15,0-3-1 16,1-1 1-16,-4 3 0 15,1 2-1-15,-2-2 5 16,0 1 2-16,1-4 5 0,0-4 4 16,4-1-2-16,2-7-1 15,1 3-1-15,1-6-1 16,1 5 0-16,0-6 0 16,1-5 1-16,3 0 0 15,-1-6 7-15,0 7 4 16,0-2 2-16,1-4 0 15,-2 3-5-15,2 0-4 16,1-3-2-16,-1 5 0 0,6-5 0 16,-1 4 1-16,-9-3-5 15,8 3 0 1,-9 0 0-16,7-5-3 0,5 2 2 16,0-4 0-16,5-2-2 15,-6 2 0-15,2-7 0 16,-1 4-3-16,5 0 1 15,2 0-1-15,3 0 3 16,-1-1-2-16,-2 1 2 16,-1 0-1-16,6-2 0 15,-3-2 2-15,3-4 2 16,-3 1 1-16,-3 2 0 16,1-1 3-16,-5 3-5 15,5-3 2-15,-4 0-1 16,4 0-1-1,3 4 0 1,2 2-3-16,1 3-1 0,-3 0-1 0,3 1 0 0,-3 2 0 16,-3-2 0-16,3 3 0 15,-2 0 0-15,-4-2 0 16,6-1 0-16,-3-1 0 16,-2 2-2-16,1-2 1 15,1 1 0-15,-3 2-2 16,-1-2 2-16,1 3 0 0,-10-4 1 15,5 0 0-15,-11 1 4 16,-5-4-16-16,0 4-48 16,-15-2 422-16,-11-2-295 15</inkml:trace>
  <inkml:trace contextRef="#ctx0" brushRef="#br0" timeOffset="1288.766">5190 3254 786 0,'-24'11'345'0,"4"6"-202"16,20-9-56-1,0-3-23-15,0-1-27 16,11 15-2-16,23-9 1 0,16 3-1 15,12-4-11-15,7-1-4 16,16 3-6-16,12-7-2 16,11-7-1-16,7-2-1 15,-2 0 3-15,-6 2 0 0,-2-3 0 16,-11 6 1-16,-14-5-3 16,-12-7 1-16,-25-1-2 15,-4 1 1-15,-13-2 6 16,-6-1 4-16,-8-2 7 15,-12-4 4-15,-10 1-5 16,-6 6-3-16,-7 2-9 16,0 0-6-16,1 5-7 15,2 0-2-15,9 8-4 16,0 0 0-16,8 4-1 16,1-1 1-16,2-1-1 15,0-3-1-15,0-1-1 16,2 0-1-16,19 0 2 15,30 2 0-15,-27 10 4 16,-3 0 0-16,-6 2 1 16,-2 1 1-16,-8 7 2 15,-2 3 0-15,-4 12-1 0,-2 5-15 16,-7-2-44 0,-3 7-52-16,-2-14 65 0</inkml:trace>
  <inkml:trace contextRef="#ctx0" brushRef="#br0" timeOffset="1631.618">5400 2770 705 0,'-5'-5'321'0,"1"-2"-150"16,3 8-27-16,1 13-57 15,0 7-26-15,4 17-31 16,-2 0-7-16,-2 10-9 15,-4 1-2-15,0 4-3 0,1-1-9 16,-3-10-60-16,2-7-82 16,5-16 88-16</inkml:trace>
  <inkml:trace contextRef="#ctx0" brushRef="#br0" timeOffset="2029.8">5383 2909 364 0,'-32'-67'224'0,"29"60"3"16,-2-4-28-16,7 5-43 16,1 5-23-16,2-4-48 15,6 0-17-15,-1 1-9 16,7 1 5-16,7-1 1 0,6 4-6 15,5 0-26-15,4-5-11 16,11-1-12-16,4 0-1 16,0-9 1-16,0 0 0 15,-9 1-5-15,-10 0-41 16,-8 4-393-16,-5 3 310 16</inkml:trace>
  <inkml:trace contextRef="#ctx0" brushRef="#br0" timeOffset="2230.79">5379 3073 362 0,'-2'9'231'16,"2"-6"-37"-16,11 1 6 15,3-4-12-15,8-1-44 16,1 1-31-16,7-3-57 15,0 3-18-15,4-2-32 16,-2 2-46-16,5 8 29 16</inkml:trace>
  <inkml:trace contextRef="#ctx0" brushRef="#br0" timeOffset="2479.949">5936 2849 877 0,'0'-2'303'15,"2"4"-254"-15,0 15-5 16,0 3 22-16,0-1 4 16,0 9-15-16,2 3-13 0,-1 10-24 15,-2 8-4-15,-1 0-5 16,0-3-1-16,-1-6-16 15,0-1-11-15,0-17-97 16,-4-9 77-16</inkml:trace>
  <inkml:trace contextRef="#ctx0" brushRef="#br0" timeOffset="2664.515">5806 2848 853 0,'-4'-21'318'0,"6"13"-224"16,9 3-9-16,-1-2 8 16,9 7-2-16,5 2-25 15,4 5-17-15,12-5-27 0,0 4-7 16,9-5-3-16,2 4-33 16,-1 8 18-16</inkml:trace>
  <inkml:trace contextRef="#ctx0" brushRef="#br0" timeOffset="4184.356">7040 4093 218 0,'-13'-5'175'16,"12"4"44"-16,1 0-46 15,7-4-28-15,4-1-10 0,9 2-21 16,4 1-11-16,13 3-35 16,2 0-14 15,3 0-16-31,-2-3-5 0,-3 0-4 0,2 0-4 0,-9-2-1 16,4-4 6-16,-2-13 20 15,-1-6 7-15,5-8 5 16,-2-5-7-16,5 5-20 15,-2-1-10-15,-7-8-11 16,-4 3-3-16,1-11-3 16,1 1 2-16,4 0 9 15,3-10 7-15,-9-14 4 16,-1-1 0-16,-1-6-11 16,1 12-8-16,1 10-7 15,1 3-1-15,0 1-2 16,1-7 0-16,-1 4-1 0,3-2 0 15,1 7-1-15,-4 12 0 32,8 5 1-32,0 4 0 0,-6 4 0 15,4 3 1 1,-3 2 0-16,-5-1-1 0,7-1 0 16,3-1 0-16,4 7 0 0,2 7 0 15,-1 3-1-15,4 5 0 0,-6 1-1 16,-7-4 0-16,-1 15-1 15,-15 2-1-15,1 9 1 32,-3 6-1-32,-1 1 1 15,-1 4 0-15,-9 7 2 0,-1-2 0 0,-7 6 1 16,7 2 0-16,-5 5 0 16,3 6 0-16,-8 6 0 15,-13-7-1-15,9 7 0 16,5-1-1-16,8-7 0 15,5 12 1-15,-2-3 1 16,-7 5 0-16,3 9 1 16,-1-9 0-16,2-3 0 15,0-11 0-15,0-10-1 16,2 3 1-16,-1-7 0 16,6 7 1-16,-2 5 0 15,5 3-2-15,7 2 1 0,-4-10-1 16,10 4 0-16,-2-1 0 15,0-7-1 17,5 4 1-32,0-13 3 0,0-6 1 0,4-6 3 0,2 1 2 15,4-8 1-15,3 1-1 16,5 0 0-16,-1-3-2 16,-6 2-9-16,5 0-22 0,-8 4 273 15,-3 5-196-15</inkml:trace>
  <inkml:trace contextRef="#ctx0" brushRef="#br0" timeOffset="9020.645">899 4011 185 0,'-27'-22'145'0,"29"29"25"0,-2 1-37 15,0 3-41-15,2-4-10 16,-2-4-12-16,0-3-9 16,0 0-20-16,0 0-10 15,0 0-17-15,0 0-3 16,0-1 4-16,0-3 1 15,4-9 0-15,9-26-1 16,-11 26-8-16,-1-1-2 0,3 8-2 16,-1 3-2-16,-1 5 0 15,-2 7 1-15,-4-8-1 16,1-1 0-16,-3 5 0 16,1 1 0-16,3 5 1 15,-1 0 1 1,2-6 1-16,1 1 0 15,-1 6 1-15,0-4 7 0,0-2 15 16,1-9 7-16,0-4 6 16,1 0-5-16,2-10-12 15,2-2-7-15,0-1-8 16,0 3-2-16,-3 9-1 16,-2 2-2-16,-2 4-1 15,0 1-1-15,0 1-1 16,1 0 0-16,0 0 0 15,-3 14 0-15,-9 29 0 0,9-26 0 16,2-5 1-16,-2 0-1 16,1-6 2-16,-1-1 0 15,2-6 11-15,5-2-13 16,3 5 2-16</inkml:trace>
  <inkml:trace contextRef="#ctx0" brushRef="#br0" timeOffset="9992.367">1218 3953 446 0,'-16'-65'245'0,"7"66"-60"15,0-2-20-15,1 1-57 16,2 2-32-16,1-3-34 16,0 0-5-16,-2 8-2 15,3-2 1-15,-1 0 10 16,0 6 0-16,4 1-5 15,-4-1-1-15,5 4-15 16,0 0-7-16,4-8-10 16,2-1-3-16,0 1-2 15,1-4 1-15,1-6 0 16,0 5 1-16,1-10 0 0,-1 2 1 16,-2-10-1-16,-4-3-1 15,-2-5-1-15,1-2 0 16,-2 12-2-16,1-5 1 15,-1 14-1-15,-4 1 0 16,2 5-1-16,2 5-1 16,-1 5 0-16,1 3 0 15,1 2 0-15,-1 6-1 16,3-8 1-16,-1 7 0 0,1 1 1 16,-1-10 0-16,-1 0 1 15,3-11 1-15,4-9 1 16,2-3 0-16,-3-15 0 15,-1 4-1-15,-5-12 0 16,-1-1-1-16,-3 14-1 31,-2-4 0-15,2 19 0-16,0 0 0 0,1 6-1 16,2 6 0-1,-4 6 0-15,1 1 0 0,1 2 1 0,-3 1 0 0,2-1-1 16,-1 0 1-16,1-1 0 15,2-5 0-15,1-5 1 16,1 3 0-16,1-5 13 16,1 0-8-16,-2-2-1 15</inkml:trace>
  <inkml:trace contextRef="#ctx0" brushRef="#br0" timeOffset="10667.33">1531 3900 484 0,'3'-81'265'0,"-7"85"-42"16,-1 4-31-16,-5 7-46 16,6-6-23-16,0 5-49 0,-3 2-22 15,7-5-23-15,0 3-5 16,4-2-3-16,5-11-1 16,-3 0-3-16,1 7-3 15,4-19-5-15,-3 11 0 16,5-12-3-16,-2-4 1 15,-4 3-1-15,-1-12 0 16,0 4-2-16,-3-10 0 16,-3-2-2-16,0 9-1 0,-1 3 0 15,0 9 0-15,-5 7-1 16,3 4-1-16,-3 9-1 16,2 3-1-16,4 9 1 15,-1 0-1-15,2 5 3 16,0-2 0-16,-1-4 7 15,0-1 3-15,0-14 4 16,2-3 2-16,3-5-2 16,1-5-2-16,-1-10-4 15,-1 0-1-15,-4-2-5 16,-2-1-11-16,2 10-48 16,0 0-46-16,3 8 61 15</inkml:trace>
  <inkml:trace contextRef="#ctx0" brushRef="#br0" timeOffset="11744.551">1960 3414 250 0,'-29'-33'193'0,"25"42"26"16,2 5-59-16,-4 2-51 16,-2 0-25-16,8 9-27 15,3 5-10-15,3-7-19 16,-2 7-8-16,-2-4-7 0,3-5-3 16,-2-7 12-1,4-8 11-15,1-7 15 0,-1-1 5 16,2-10-4-16,0-3-9 15,-4-2-12-15,2-5-6 16,-8-1-12-16,0 3-3 16,1-1-3-16,-3 4 0 15,3 8-1-15,-7 5-1 16,-5 4-1-16,8 10-1 0,-9 6 1 16,10-3 1-16,3 6 4 15,-6-5 1-15,9-3 2 16,-3-1 1-16,1-4 5 15,4-3 3-15,-7-9 3 16,4 1 0-16,4-4-5 16,1 1-4-16,4-6-3 15,-3-6-1-15,0-13-2 16,-5 3-1-16,2-4-1 16,-3 7-2-16,-2 13 0 15,-4-2-1-15,-5 16 0 16,-1-4-1-16,1 7 0 15,8 10-2-15,-2 3-3 16,-2 12-1-16,5-6-42 16,-1-10-43-16,2 3 58 15</inkml:trace>
  <inkml:trace contextRef="#ctx0" brushRef="#br0" timeOffset="12356.114">2292 3088 371 0,'0'-11'203'0,"0"3"-29"16,0 7-34-16,0 1 0 15,0 1-27-15,-1-1-28 16,-1 0 0-16,1 1-22 16,-5 14-11-16,-27 27-23 0,33-29-11 15,0-3-12-15,2-3-2 16,3-2 0-16,-2-4 1 16,8-3 1-16,-1-6 0 15,-1-8-1-15,4 1-3 16,-7-5-8-16,2 1-6 15,-1-5-3-15,1-4 1 16,-7 6 6-16,-1 1 4 16,-2 7 4-16,-5 6-1 0,2 0-2 15,2 11 1-15,-5 3-1 16,0-3-1-16,-3 8 3 16,3 0 0-16,2 0 3 15,5 9 4-15,3-7 5 16,-2-6 0-16,2 0 0 15,-2-6-2-15,4 3 1 16,2-4 644-16,-1 1-489 16</inkml:trace>
  <inkml:trace contextRef="#ctx0" brushRef="#br0" timeOffset="12874.376">2576 2791 676 0,'38'-71'261'0,"-46"70"-178"16,2 0-24-16,1 2 9 15,-1 3-11-15,1 3-21 16,0 0 6-16,-2 9 7 16,-4-4 4-16,2 5 8 15,0 4-6-15,2-7-28 16,5 1-7-16,2-2-10 15,2-13 0-15,2-6-2 16,4-8 0-16,0-10-2 16,1 2-2-16,3-6-1 15,4 3-1-15,0 1-2 16,-4 4 0-16,-1 8 0 16,-2 3 0-16,-9 6-1 15,2 2 0-15,-4 5 0 16,1-4 0-16,0 0 1 0,0 6 0 15,-3 9 0 17,-4 28 1-32,2-33-2 0,6 1-33 0,2-4-114 15,0-6 101-15</inkml:trace>
  <inkml:trace contextRef="#ctx0" brushRef="#br0" timeOffset="20640.063">3006 2670 308 0,'-30'-26'234'16,"19"28"4"-16,-3 5-80 15,9-2-37-15,-4 3-59 16,3 0-16-16,3-4-17 16,-6 3-4-16,10 1-4 15,4 3-3-15,2 3-7 16,-1-9-2-16,-3-4-2 15,1-1 1-15,-2-8 3 16,2-1 1-16,-1-6 1 16,4 2 0-16,-3-2-3 15,1 1-1-15,0-1-3 16,-8-1-1-16,3 8-1 16,-5 5-1-16,2 7-2 0,2 4 0 15,0 5-1-15,2-1 0 16,-6-1 0-16,-4 0 0 15,1-4 3-15,-2-2 7 16,2-4 9-16,6-1 1 16,2-1-1-16,10 1-4 15,8-1 646-15,0 5-494 16</inkml:trace>
  <inkml:trace contextRef="#ctx0" brushRef="#br0" timeOffset="21421.931">3126 3223 393 0,'-59'-61'261'16,"49"50"-5"-16,2 3-135 16,3 3-40-16,2 4-47 15,-1-2-10-15,1 4-7 16,2-1 3-16,0 0 12 15,-1 3 5-15,-4 11 0 16,-10 29-4-16,7-26-15 16,-1 1-5-16,0-3-6 0,4-4-2 15,5-2-1-15,3-7 0 16,-2-6 0-16,0-5 0 16,1-10-1-16,1 1-1 15,7-7 0 1,-3-1 0-16,2 7-1 0,0-1 0 15,-3 6-1-15,1 5 0 16,-4 6-1-16,-1 3 1 16,-2 7 0-16,0 2 0 0,-4-1 1 15,3 3-1 1,1 4 1-16,-2-6-2 0,2 2-30 16,2 1-40-16,4 1 46 15</inkml:trace>
  <inkml:trace contextRef="#ctx0" brushRef="#br0" timeOffset="22005.976">3102 3659 441 0,'0'0'266'0,"0"0"-40"0,-1 0-67 16,0 0-27-1,0 0-53-15,-8 7-25 0,-24 40-36 16,28-25-8-16,2-4-7 16,0 1 0-16,3 0-1 31,0-2 1-31,3-8 3 15,1-4 5-15,-1-11 19 0,1-7 6 0,0-4 5 16,2-1-4-16,0-3-17 16,-1-1-7-16,1 1-6 15,-3 1-2-15,-1 4-3 16,-2 5 0-16,-2 5 0 16,0 5 0-16,-1 7 0 15,2-6 1-15,0 0-2 16,0 3 1-16,0 12-1 0,1 30 1 15,2-26 1-15,0-3-1 16,2-2 1-16,-3 1 0 16,5-10 1-16,0 1-5 15,4 0 1-15</inkml:trace>
  <inkml:trace contextRef="#ctx0" brushRef="#br0" timeOffset="22538.521">3407 3984 786 0,'19'-8'373'15,"-28"5"-177"-15,-4 7-76 16,13 3-41-16,-8 9-53 16,3-9-12-16,-4 8-7 15,-2-1 0-15,7 4 4 16,4 5 1-16,4-1 3 16,-4-5 1-16,-5-3-4 15,-3-1-1-15,7-7-4 0,0-3-1 16,5-6 1-16,-4 1-1 15,0 1 0-15,0 0-2 16,2-10-1-16,11-34-1 16,-7 27 0-16,-6 2 0 15,2 3 0-15,7 1-1 16,-3 6 0-16,-2 5 0 16,6 5-1-16,-8 5 0 0,4 9 0 15,4-1 1-15,-5-4-1 16,3-1 1-16,5-4 0 15,-7-3-1-15,6 1 0 16,0 0 1-16,-4-5 0 16,4-2-1-16,-4 0-9 15,-2-4-7-15,2-3-27 16,-1 2-21-16,1 2 159 16,0 1-88-16</inkml:trace>
  <inkml:trace contextRef="#ctx0" brushRef="#br0" timeOffset="23098.178">3846 4089 864 0,'0'-29'389'16,"-4"29"-203"-16,0 3-96 15,-3 9-30-15,5 0-48 16,-9 2-6-16,11 2-3 16,-3-1 0-16,4-6-1 15,10-1 0-15,-7-7 2 16,7-2 1-16,-10-9 2 15,6-1 0-15,7-5-2 16,1-3-1-16,9 1-3 16,-11 0 0-16,-4 10-1 0,-3 4 0 15,-4-1-1-15,0 8 1 16,2-1 0 0,-5-2 3-16,1 0 6 0,0 0 2 15,-1 4 1-15,1 4-1 16,0-2-4-16,10 29-2 15,-4-29-10-15,1 4-25 16,1-9 21-16</inkml:trace>
  <inkml:trace contextRef="#ctx0" brushRef="#br0" timeOffset="23429.071">4321 4027 476 0,'-7'8'232'16,"10"9"-77"-16,-3 2-6 0,-6-5-41 15,6 4-21-15,0-5-41 16,0-2-18-16,2-2-20 15,1-2-2-15,-6-4-2 16,3 4 0-16,5-11 0 0,0-4-1 16,5-3 0-16,-2-14-2 15,-2 8 42-15,-2 3 10 16,-4 5 3-16,-2 10 3 16,-1 5-27-16,-2 4 208 15,8 14-177-15</inkml:trace>
  <inkml:trace contextRef="#ctx0" brushRef="#br0" timeOffset="33563.756">8987 4154 231 0,'-84'0'153'0,"83"0"3"16,0 1-56-16,-2-1-10 0,3 0-17 15,0 0-7-15,0 0-9 16,0 0 1-16,0 0 7 16,0 0 1-16,6 3-11 15,6 3-4-15,31 14-8 16,-19-14 1-16,-6 2-3 15,7-4 0-15,-4 1-1 16,-9 2 1-16,12-1 2 16,-13 1-3-16,8 0-8 15,3-6-2-15,-9 0-7 16,7 4-4-16,-6-7-6 16,2 5 0-16,4-1-3 15,-2-8 0-15,1 4-4 16,3-8 1-16,1 3-2 0,0-2 0 15,0-1 0 1,-1 0 0-16,3-5-1 0,4 5 0 16,-4-2-1-16,0 3 1 15,1 0-1-15,-4-2 0 16,-2 2 1-16,2-3-2 16,-6-3 2-16,5 0 0 15,-1-12-1-15,-5 4 1 16,4-6-2-16,-1-4-1 15,2 9 0-15,2-13 0 0,-2-8 1 16,-1 1 0-16,7-8 0 16,-1 1-1-16,2 7 0 15,-1-2 0-15,1 1 0 16,4 4 0-16,-1-2-1 16,1 5 0-16,1-6 1 15,-1-7-1-15,0 5 0 16,-5-3 0-16,-3 7 0 15,-1 5 1-15,3-3 0 16,4 2-1-16,-2-6 0 16,3-2 0-16,1-6 0 15,2 6 0-15,7-4 0 16,-3 0 0-16,2 7-1 16,3 0 0-16,-5 15 1 15,2 7 0-15,-2 9-1 0,-6 0-2 16,-3 5 1-16,-2 1-1 15,-5 7 0-15,-1 8 1 16,-5 2 1-16,-4 6-1 16,-5 9 0-16,0 7 1 15,-4 5 0-15,-3 6 1 16,-2 7-1-16,-3-1 1 16,-2 6-1-1,3-2 1-15,-4-8 0 16,2 0 0-16,-2 0 0 0,1 2 0 0,1 5 1 15,-1 2-1-15,-1 1 1 16,0-1 0-16,1-3 0 16,0-13 0-16,0 0 2 15,-3-6 0-15,3-5 2 16,0 1-1-16,0 4-2 16,3-3 0-16,-1 18-1 15,2-1-1-15,-3 3 1 16,6 3 0-16,0-9 6 15,-4-4 2-15,2-7 3 16,-1-6 4-16,5-7 3 16,-1 1 1-16,10 0 0 15,-5-1-3-15,2-1-6 16,4 0-1-16,-2-4-3 16,5 4 0-16,-2-6 2 0,-2-3-2 15,-5-6 12-15,-1 1-13 16</inkml:trace>
  <inkml:trace contextRef="#ctx0" brushRef="#br0" timeOffset="34542.195">6984 3859 139 0,'0'0'72'15,"-3"29"-4"-15,-8 43-37 16,2-29 14-16,3 0 15 15,-3 5 16-15,1-1 7 16,2 19-9-16,-1-3-10 0,0-1-9 16,0-7-8-16,-2-18 0 15,3-9-2-15,2-17 6 16,2-11-4-16,3-25-14 16,3-12-7-16,3-25-24 15,1-7-8-15,4-3-13 16,4-3-1-16,4 12 4 15,0 0 13-15,-5 15 20 16,-6 12 1-16,-5 30 7 16,2 20-4-16,-2 22-8 15,-2 10 2-15,1 8-6 16,-6 4-4-16,3 9 13 16,3 5 32-16,-6 11-33 15</inkml:trace>
  <inkml:trace contextRef="#ctx0" brushRef="#br0" timeOffset="35298.277">9234 3934 473 0,'-13'-13'282'0,"-1"3"-28"15,-3 11-131-15,-4 18-28 0,-1 3-53 16,2 17-20-16,6 5-16 15,4 2 5-15,5 12 18 16,1-2 7-16,0 13 2 16,1-4-5-16,0-14-9 15,-1-18 4-15,4-30 8 16,-1-9-1-16,5-20-6 16,4-10-10-16,6-18-28 15,6-4-20-15,1-6-9 16,-2 3-3-16,0 11 16 15,-4 5 16-15,-6 22 6 16,-2 13 8-16,-7 21 16 16,2 18 2-16,-4 13 1 15,2 10-7-15,0 20-14 16,-1 7-3-16,1 15-7 16,0-7-8-16,0-17-354 0,4-10 272 15</inkml:trace>
  <inkml:trace contextRef="#ctx0" brushRef="#br0" timeOffset="39477.703">10678 4157 111 0,'-62'21'136'0,"62"-29"25"0,2 2 10 16,0-2-12 15,-5-1-17-31,-2 4-5 0,0 1-14 0,4-3-14 0,-2 7-43 16,3 0-19-16,0 0-31 15,0 0-8-15,0 0 7 16,1 3 9-16,1 2 20 16,2 0 11-16,-2 0 6 15,1-2 2-15,8-2-1 16,31 28-4-16,-26-27-10 16,2 2-9-16,1-3-15 15,3 1-5-15,-2-2-6 16,2 0 0-16,5 1-3 15,-3-3-2-15,-1-6 2 16,8 6 2-16,0 1 1 0,3 0 0 16,7 3-3-16,-11-2-1 31,-5-4-1-31,-2-3 0 0,-2 1 1 0,3-3 1 16,2-2-1-16,-2-2-1 15,1 0-1-15,1-3-2 16,0 7-1-16,3 1-1 15,-1-8 1-15,-3 2 1 0,7-1-1 16,-4 2 0-16,-6 1 1 16,2 1-1-16,-5-4 0 15,3-2 1-15,-3-4-1 16,1-6 0-16,-4-4 0 16,1-5 0-16,3 6-1 15,-1-2-1-15,2 1-1 16,-1-1 0-16,0-2 0 15,-1 4 0-15,1-7 1 16,1 8 1-16,-4-7 0 16,0-3 0-16,-2-7 1 15,-2-5-1-15,3-5 1 16,1-2 0-16,-1 9-1 16,0-6 0-16,6 8-2 15,-6 6 0-15,8-2 1 16,0 1-2-16,-5 7 2 15,3-2-2-15,-7-11 0 0,-8 2 1 16,11-6-1-16,1 1 1 16,5 12-1-16,9 0 1 15,-8 1-1-15,4 3 1 16,-3-3-1-16,0 3 0 16,-2 1 0-16,-2 2-1 15,-1 14-3-15,-1 3 0 0,-1 19-3 16,0 13 0-16,3 7 2 15,-5 8-1-15,1-4 3 16,-1-4 1-16,-1 5 1 16,-1-3 0-16,-4 0 0 15,-6 2 0-15,-3 7-2 16,-1 4 0-16,-4 12 0 16,6 10 1-16,-1 3 0 15,-2 3 0-15,-8-3 1 16,2-5-1-16,0 4 2 15,3 0 0-15,3 3 0 32,-1 4 0-32,-6-10 0 0,4-7 0 0,3-3 0 15,-2-10 0-15,7 14 0 16,-5 8 0-16,3 5 0 16,1-5 0-16,-4-3 1 0,4-10 0 15,3-12 0-15,-1 3 1 16,0-7 3-16,-6-4 6 15,1-4 6-15,5-3 1 16,-2-7 0-16,-2 1-4 16,3-5-3-16,0 0-2 15,-2-3-1-15,7 0-2 16,-1-2 0-16,4-2 1 0,4 1-1 16,0-3 1-1,-1 0 1-15,-3-2 1 0,3 0 1 16,-1-2-1-16,0 0-1 15,-2 1-1-15,-2-1-1 16,0 1 2-16,3-3 0 16,0 2 1-16,3 0-3 15,4 0 0-15,0 1-3 16,0-3 0-16,3 2 0 16,-4-4-1-16,2-4-1 15,11 8 0-15,-3-5 0 16,-2 0 0-16,7-1 2 15,-11-8 1-15,2-2 2 16,2-1 1-16,-5-4 0 16,1-3 1-16,-2 0 5 15,-1-3 4-15,2-6 10 0,1-10 2 16,-1-8-1-16,3-5-4 16,0 0-9-16,-1 3-3 15,0 7-5-15,4 5-2 16,-9 0-1-16,1 6-1 15,-2-12 0-15,-3-7-1 16,11-9 0-16,-2-4 0 16,5 6 0-16,1 0-1 15,-6 8 1-15,4-1 0 0,-5-8-1 16,0 2 0-16,4-1-1 16,-1 2-1-16,2 13-1 15,2 4 0-15,-6 16-1 16,1 6 0-16,3 14-1 15,-8 1-1-15,1 6 0 16,-5 1-1-16,-9 6 1 16,4 4 0-16,5-2 4 15,-1 3 1-15,1-5 0 16,-3 0 0-16,-8 7 0 16,6-5-1-16,-2 12-1 15,-3 2-1-15,-2 6-1 16,-2 3 0-16,-3 2 0 15,-4 10-1-15,0 3 2 16,-5-2 0-16,3 4 2 16,2-9 0-16,-3-3 0 15,0 5 0-15,4 3 0 0,-8 1 1 16,10 6-1-16,2 5 0 16,-1-5 0-16,5 5 0 15,-1-1-1-15,-3-5 1 16,2 3 0-16,-1 0-1 15,5 6 0-15,1 8 1 16,1 0 1-16,3-3 0 0,-2-10 0 16,0-2 1-16,2-9 1 15,1 0 1-15,2-5 0 16,1-4 1-16,3-5 0 16,3-5-1-16,0-7 1 15,3 0-1-15,3-5 1 16,0 0-1-16,6-4 0 15,7-3 0-15,-2-8 0 16,-2-7 0-16,2-3 0 16,-5-5 0-1,0 2 2-15,2-4-1 16,-4-5 1-16,-1-7 0 0,3 0-2 16,-1 1 0-16,4-9 0 15,-2-5-1-15,1-9 0 16,5-9 1-16,-1-7-1 15,-2-2 0-15,2 0 1 0,-3 5-2 16,4-10 1 0,1 1 0-16,-1-10 0 0,-1-7 1 15,-5 8-1-15,4 4 1 16,-2 5-2 0,-6 1 0-1,2 0-1-15,-6 3 0 0,-1 7 0 0,4 6-1 16,-4 19 0-16,4-1 0 15,-2 13-2-15,1 2 0 0,1 3 0 16,-2 6 0-16,-1 4 0 16,-1 4 0-16,-1 7-2 15,-2 2-1-15,-3 6 0 16,2 5-1-16,-1 3 2 16,-2 7 2-16,-2-2 0 15,-5-1 1-15,-1 5 0 16,0-9 1-16,2 4 1 15,-3 0 0-15,7 1 0 16,-7 2 0-16,1 4-1 16,1 2 0-16,-6-2 1 15,6 4-1-15,-4 2 0 16,-2 5 0-16,4 9 1 16,-2-1 0-16,-2-1 0 15,2-2 0-15,-4-10 0 16,0 1 0-1,1 2 0-15,1 0 0 0,0 14 0 16,1 3-1-16,-1 7 0 0,1 3 0 16,-3-7 1-16,0-3 0 15,-6-5 1-15,-1-5-1 16,-3 0 0-16,0 2 1 16,2-1-1-16,-1 1 0 15,2 6 0-15,1-4 0 0,-1 0 0 16,3 6 1-16,-2-12-1 15,1-1 0-15,2-2 0 16,2-12 0-16,3 7 0 16,1-8 0-16,3-1 0 15,1 0 1-15,2-7 2 16,3 0-1-16,4-5 2 16,3-8 1-16,0-2-1 15,-3-2-1-15,-2 0-1 16,3 2 0-16,0-2-1 15,5 1 1-15,-1-5 0 16,2-2 0-16,-3-5 1 16,-5 0-2-16,5-2 1 15,1-3 0-15,3-1-1 16,2-2 0-16,-3-2 0 16,-2 2 1-16,1 6-1 15,2-3 1-15,0-2-1 0,1-9 1 16,2-9-1-16,0-3 0 15,6-7 1-15,1 0 0 16,-5-7 1-16,5 4-1 16,-1-3-1-16,-4 6 0 15,6 1 0-15,-3-11 1 16,-5-1-1-16,-1-9 0 16,-3-1 0-16,1 6 0 15,0 8 0-15,1 1-1 0,9 13 0 16,-8-4 0-16,3-5 0 15,0 5-1-15,-10-10 0 16,6 4-1-16,5 9 1 16,-1 4-2-16,2 14 1 15,-2 3 1-15,-8 6-2 16,5-2 1-16,-4 6-2 16,0 6 0-16,5 4 0 15,-5 3-1-15,-2 4 3 16,6 0-2-16,-5 7 1 15,3 4-1-15,-5 6-1 16,-5 6 0-16,-2 4-1 16,-7 4 1-16,-2 9 1 15,-2 3 0-15,3-1 2 0,1 0 0 16,0-5 1 0,-4-5 0-16,-3 7 0 0,4 1 0 15,-5 5 0-15,2 12 1 16,-2-1 1-16,-5 0-1 15,4 0 1-15,-5-12-1 16,7 0 1-16,-6-2-1 16,0-2 1-16,4 5 0 15,-1 6-1-15,5-1 1 16,2-7 0-16,2-2-1 0,0-10 2 16,3-4-1-16,1-2-1 31,2-9 1-31,3-3-1 15,1 0 1-15,6-4-1 0,2 1 2 0,2-5 0 16,3 1 1-16,3-9 0 16,3-3-1-16,7 1 0 15,-6-5-1-15,6 0 0 16,1 3-1-16,2-5 0 16,9 2 0-16,3 0 0 15,5-1-1-15,5 6 1 16,-13-1-1-16,11 4 0 15,-10 0 4-15,-12-6 11 16,1-1 364-16,-36 0-278 16</inkml:trace>
  <inkml:trace contextRef="#ctx1" brushRef="#br0">12704 9071 0,'6'-28'16,"18"-43"-16</inkml:trace>
  <inkml:trace contextRef="#ctx0" brushRef="#br0" timeOffset="41920.814">7033 4161 284 0,'4'-33'208'0,"-9"26"2"16,-1-4-31-16,-4 6-24 16,1 1-43-16,0 4-21 15,1 2-36-15,0-1 2 16,-3 0 25-16,-2 1 15 0,-1 1 9 15,0-1-7-15,-1-2-15 16,0 0-11-16,0-3-13 16,-1-2-9-16,-2-2-15 15,-1-4-4-15,0 2-8 16,1 0-1-16,-1-2 2 16,-1 1-1-16,5-1 0 15,-4 2 0-15,7 7-9 16,1-3-2-16,-5 1-5 15,2 2 0 1,-6-8 2 0,-3-3 0-16,1-5 1 0,3 6 0 0,2-7 0 15,3 2 2-15,0-5-1 16,2-7 0-16,3 4-1 16,5-3-2-16,0 2-1 15,1-3-1-15,2-3-3 0,-4-2 0 16,0 0-1-16,3 0 1 15,-2-3-1-15,0 4 0 16,-2-7-1-16,-5-4 1 16,0-8-1-16,-2-6 1 15,0 2 0-15,2 1 0 16,-5 10 0-16,0 3 0 16,-1 7-1-16,0 0 0 0,-6-3-2 15,11 2 0-15,0-1 0 16,-1-7 0-16,11 11-1 15,-15-4 1-15,2-6 0 16,-2 7 0-16,1-5 0 16,1 6 1-16,3 3 0 15,-4 2-1-15,-3 2 0 16,3-1 0-16,-6 2 0 16,2 3-1-16,-5 5-1 15,1 4-2-15,5 14 0 16,-2-2-1-16,2 5 0 15,-2 3 1-15,-2-4-1 16,3 11 3-16,-1 1-1 16,1-5-2-16,-1 13-1 15,-2-3-1-15,1 6 1 16,-3 6 0-16,-2 4 3 0,-3 2 1 31,-1 10 1-31,8 0-1 0,-2 4-1 0,8 4 0 16,4 0-1-16,-5 1 2 15,4-5 0-15,0 2 0 16,-5-1 1-16,4 5-1 16,-3 5 2-16,0 3-1 15,-1-1 1-15,-2-5 0 16,-2-4-1-16,-1-7 1 0,0-1 0 16,1 2 1-16,-8-2 0 15,-5-2 0-15,12-1 0 16,3 0-1-16,9 3 1 31,6-1-1-31,-13-7 1 0,-5-7-1 16,0-12 2-16,2 2 0 0,0-7 0 15,0-6 0-15,4 3 0 16,2-5 1-16,3 2 0 16,-1-2-1-16,-3-6 1 15,1 0 0-15,6 0-1 16,0-3 0-16,6-2-2 15,0-5 1-15,2-2 0 16,0-3 1-16,1-8 0 16,1-6-1-16,-1-6 1 0,0-6-1 15,-2-10 0-15,0 4 1 16,-1-12-2-16,3 3 0 16,6 4 2-16,-1-2 0 15,0-4 5-15,-3-4 2 16,-3 3 3-16,-3-2-1 15,-2 9-3-15,-3 5-1 16,-2 6-2-16,-1 2-1 16,-4 4 0-16,-2 1-1 15,-6-4 1-15,0 0-2 0,-8-5 1 16,-3-11 0-16,5 4-2 16,-7-6 1-16,7 1-2 15,-1 12 0-15,-1-1 0 16,8 7-1-16,2 6 1 15,5-1 0-15,-3 4 0 16,0-3-1-16,-3 0 0 16,-3-2-1-16,-1 10 1 15,0 1 0-15,-4 2 0 16,-5 9-1-16,-3 8-2 16,-2 6-1-16,-5 12 0 15,4 9-1-15,-1 5 0 16,4 4 2-16,6 8 1 15,-1-3 0-15,0 2 2 16,-2-1 0-16,0 5 0 0,2 6 0 16,-6 3 1-16,-2-1 0 15,-2 2 1-15,-1-2-1 16,2-1 0-16,6 7 0 16,-4-4 0-16,0 4-2 15,1 8 1-15,-4 10 0 16,0-1-1-16,-8-1 1 15,-2-10-1-15,-2-13 2 0,-2 5 0 16,4 1 0-16,5 2 1 16,-1 2 1-16,5-11 0 15,-3-11 1-15,-5-17 3 16,1-13 9-16,-2-8-9 16,11-8-535-16,6-8 399 15</inkml:trace>
  <inkml:trace contextRef="#ctx0" brushRef="#br0" timeOffset="50659.479">7014 2333 115 0,'-7'-39'93'0,"2"13"18"15,-1-1-27-15,-1 4-13 16,-2 10 4-16,-1 1 21 16,0 5 8-16,0 12-9 15,1-5-13-15,2 11-37 16,2 9-14-16,2 9-19 15,1 8-6-15,2 17-4 16,-2 6-1-16,-2 11 0 16,1 7-1-1,3 5 1-15,2 15-1 16,2 11 0-16,0 8 0 16,0 3 1-16,-1-10 0 0,-3-11 2 15,-1-2 0-15,-6-12-1 0,2-5 0 16,-3-1 0-16,0-3 0 15,3 7 2-15,-3-5 1 16,3-7-1-16,0-4-1 16,1-17 0-16,2 1 0 15,0-4 1-15,1-6 0 16,-1 0-2-16,0-1-1 0,2 1 0 16,-2 0-1-1,1 5 1-15,0 0 0 0,0-6-1 16,1-6 0-16,-2-9 2 15,-2-3-1-15,1-8 1 16,-1 1 2-16,0-5 5 16,2-2 1-16,1-1 0 15,1-4-1-15,2-3-5 16,-2 0-2-16,0 0 1 16,0-1 0-16,0 0 3 15,0 0 10-15,0-2 21 16,6-20 5-16,4-34 6 15,-9 16-6-15,2-22-6 16,4-12 4-16,-1-20 10 16,2-2-1-16,2-6-10 15,0 0-10-15,0 0-17 32,0 4-3-32,-1 7-6 0,3 5-1 0,-2-7-1 0,2-4-1 15,1-6-3-15,-3-7-1 16,1 2 2-16,-2-13 0 15,-1-5 2-15,2-3 1 16,1-2 0-16,1 17 0 16,1 14-3-16,-1 12 0 15,1 30 0-15,-7 4-1 16,-5 28 2-16,5 7-2 0,-6 19-9 16,0 5-2-16,-1 12-2 15,-8 7 1-15,-5 11 7 16,-3 14 3-16,-5 31 2 15,3 12-1-15,1 29-1 16,1 11-1-16,6 22-3 16,-1 7 2-16,2 22 2 15,1 3 3-15,2-5 3 16,6 9 1-16,-2-16 1 16,1-12 2-16,-4-19-1 15,-4-14 3-15,4-23 3 16,-1-12-1-16,1-22 3 15,-2-12-2-15,2-12-2 16,-1-7 0-16,5-11 0 16,2-6 0-16,0-15-1 15,3-3 1-15,4-13-23 0,-2-5-43 16,6-10-336-16,2-2 275 16</inkml:trace>
  <inkml:trace contextRef="#ctx0" brushRef="#br0" timeOffset="52545.866">6943 4639 133 0,'-19'-12'120'0,"1"2"23"0,1 5 13 16,1 0 1-16,-1 4-6 16,3 0-7-16,1 3-25 15,-1 2-16-15,4 1-39 16,9 2-24-16,5 0-34 16,4 2-6-16,9 0 0 31,0 1 4-31,11-5 10 0,12 4 7 15,13 0 7-15,14-2 1 0,9-1-4 16,4 0-7-16,1-2-13 16,-6-3 1-16,7-6 33 15,9-3 14-15,2-6 19 16,2 2-2-16,2 0-32 16,-6 1-11-16,5-4-12 15,0 0 0-15,0-1-3 16,-9 0-2-16,-4 8-6 15,-4 2-1-15,3 6-1 0,3 0 0 16,-9 5-1-16,-4 4 1 16,-10 1 0-16,-2 3 0 15,-1-2 1-15,3-2 2 16,-12 3 1-16,-4-2 1 16,-15-3 1-16,-8-3 0 15,-5-4 1-15,-4-7-1 16,2 0-1-16,-1 1-1 0,-1 0-3 15,-3 1 0-15,-2 2 1 16,-3 0 1-16,-4 2-1 16,0 4 0-16,-2-3-2 15,0 0-1-15,0 0 0 16,0 0 0-16,0 0 0 16,0 0 0-16,0 0 0 15,0 0-1-15,-1 0 0 16,0 0 0-16,0 0 1 15,0 0 0-15,-1 0 3 16,1 0 1-16,0 0 1 16,0 0 0-16,0-2-1 15,-1-1-1-15,-10-20 0 16,-10-34 0-16,16 17 0 16,1-8-1-16,1-14 0 15,4-3 1-15,4-4 4 0,4 0 3 16,-1-3 2-16,0 2 2 15,-1-18 4-15,-1-10 3 16,2-8 2-16,3 1-4 16,-2 10-9-16,1 2-5 15,-5 10-5-15,-1 2 0 16,3 10-1-16,-3 6 0 16,-1-4-3-16,-2-3-1 0,-5-11 1 15,-1 2 0-15,-1 2 3 16,0 2 0-16,3 4-1 15,-3-4 1-15,1-18-3 16,5-3-1-16,2-1 0 16,4 4-1-16,4 32 0 15,-4 8 0-15,-1 15-2 16,-1 8 1-16,-2 2-2 16,1 21-3-16,0 7-3 15,1 9 0 1,0 6 0-16,1-12 5 15,-4 9 4-15,-1-7 1 0,0 13 4 16,-3 0 0-16,-2-11 0 16,2 7 0-16,-1-4 0 15,0 2 1-15,-3 1 0 16,-2 1 0-16,-4-6 1 0,-4-2 0 16,-1 7 1-1,-7-8 0-15,-2-4 0 0,-1-4 0 16,-16-10-1 15,5 5 1-31,-11 1 0 0,-5-5 1 0,-4 6 1 0,-9-5 0 16,-14-1-2-16,1 11-1 15,-6-3-2-15,-1 1 1 16,6 7-1-16,1-2 0 0,0 6-1 16,-3 7 1-16,5-7 0 15,-6 5 0-15,11-5 0 16,3-1 0-16,-3-3 0 15,0-7-1-15,1 0 1 16,0 0 0-16,11 4 0 16,4 5 0-16,12 12-1 15,4-9 0-15,8 7-1 16,-2-8 0-16,4-2 1 16,5 2 0-16,10-7-1 15,7 1-1-15,10-1-4 16,1 0-2-16,10 3-1 15,4 1-1-15,17 2 3 16,8 1 0-16,12 5 0 16,6 4 1-16,8 1 0 15,9-1 1-15,11-3 2 0,6-3 2 16,2-3 1-16,-2-1 0 16,1-3 0-16,4-1 1 15,3-1 0-15,0-2 1 16,0 2 0-16,-9 1 0 15,9-1 0-15,0 2 0 16,-8-4 3-16,-1-5-1 0,-19 0 1 16,-8-6 0-1,-1 1-1-15,-3 1-1 0,-1 4 0 16,-8 7 0-16,-14 4 11 16,-6 12-23-16,-19 5 10 15</inkml:trace>
  <inkml:trace contextRef="#ctx0" brushRef="#br0" timeOffset="57315.79">1954 4522 599 0,'-11'-25'237'16,"7"6"-169"-16,5 7 32 15,4 1 2-15,-8 12-7 16,-4 4-7-16,-4 14-46 15,11 13-18-15,3 9 6 16,3 6 6-16,10 11 7 16,-9 11-2-16,12 20-10 15,11 10-8-15,-5-2-11 16,6-8-2-16,-6-19 1 16,-7-10 1-16,-1 1 3 15,-1-12 7-15,0-11-88 0,0-4 54 16</inkml:trace>
  <inkml:trace contextRef="#ctx0" brushRef="#br0" timeOffset="57704.012">2113 5430 567 0,'-57'-22'298'16,"50"19"-91"-16,2 1-88 15,4 10-30-15,1 7-33 16,2 5-11-16,6 13-2 15,0-4-2-15,3-2-3 16,-2 0 0-16,0-7-2 16,-1-5-5-16,0-6-4 15,0-8-1-15,3-11-3 16,1-5-1-16,2-15-6 0,3 3-6 16,0-9-5-16,0-7-1 15,1 8 3-15,3-4-1 16,4 8-210-16,7 25 155 15</inkml:trace>
  <inkml:trace contextRef="#ctx0" brushRef="#br0" timeOffset="58486.567">2479 5843 636 0,'-12'-28'276'0,"0"3"-140"15,-6 6-13-15,2 2-11 16,2 2-4-16,-1 15-22 15,2 3-16-15,4 12-40 16,-1 5-14-16,2 22-11 16,1 3-1-16,5 15-1 15,6 11 0-15,4 2 0 16,3 11-1-16,0 7 3 16,1-4 3-16,-9-31 7 15,0-8 4-15,-7-35 3 16,-15-9-19-16,-2-15-53 15,2-11-27-15,-9-7-33 16,6 0 12-16,-1 11 44 0,-5-8 23 16,13 17 23-16,0-9 5 15,9 3 8-15,4 14 2 16,2-4 11-16,6 10 8 16,3 11 3-16,3-8 8 15,5-4 29-15,3-4 10 16,9-16 2-16,3 5-7 0,2-6-39 15,1 1-15-15,3 2-8 16,1-1-32-16,2 4 19 16</inkml:trace>
  <inkml:trace contextRef="#ctx0" brushRef="#br0" timeOffset="59399.401">2840 5724 589 0,'-12'-13'257'0,"-5"-3"-133"16,3 8 8-16,0 2-42 16,2 6-19-16,0 22-39 15,-1 10-18-15,4 17-14 16,1 4 0-16,2 6 6 15,-1-2 3-15,1 4 2 16,4 6-1-16,1-6-2 16,1 7-1-16,5-11 2 15,-1-4 0-15,5-7 2 0,5-24 8 16,2-3-13 0</inkml:trace>
  <inkml:trace contextRef="#ctx0" brushRef="#br0" timeOffset="59767.856">3036 5908 589 0,'-6'-21'263'0,"-1"7"-124"16,0 14-11-16,-1 10-36 15,-2-6-15-15,2 16-30 16,-4-1-13-16,8 0-16 16,0 8-4-16,-3-3 0 31,7 6 1-31,-8 5 3 0,5 6 0 0,4 7-7 15,-4 0-1-15,6 0-3 16,0 2-2-16,1-18 1 16,6 2-1-16,1-8-2 15,5-9-10-15,0-5-228 0,0-9 175 16</inkml:trace>
  <inkml:trace contextRef="#ctx0" brushRef="#br0" timeOffset="60009.29">3006 6210 766 0,'-56'-82'326'0,"53"80"-197"16,0-4-18-16,-2 4-31 16,4 2 3-16,1-3-2 15,-1 3-2-15,1 0-32 16,0 0-19-16,0 0-15 15,15 1-1-15,24 8-3 16,-24-9-2-16,4 0 1 16,1 0-2-16,1-3-92 15,1-3 66-15</inkml:trace>
  <inkml:trace contextRef="#ctx0" brushRef="#br0" timeOffset="60326.218">3206 5748 1021 0,'6'-14'387'15,"-2"-2"-308"-15,1 7-14 0,7 14-42 16,-2 5-9-16,5 21-1 16,5 11 3-16,-6 14 8 15,5 10 6-15,-5 3 5 16,-2 7 1-16,-3 6-3 16,-11 5-9-16,-6 1-6 15,-5-13-1-15,-9-18 0 16,6-10-41-16,-7-16 20 15</inkml:trace>
  <inkml:trace contextRef="#ctx0" brushRef="#br0" timeOffset="62102.653">10044 4543 647 0,'-9'-1'314'0,"3"7"-96"16,-1 10-56 0,0 8-71-16,-10 15-20 15,6 38-41-15,-5 19-8 0,13 33 0 16,6 21 6-16,9 20 9 16,9 2-6-16,-4 2-6 15,-2-21-5-15,-17-39-6 16,-3-17 3-16,-4-38 2 15,2-21 1-15,4-28-7 16,-1-14-26-16,-7-28 9 0</inkml:trace>
  <inkml:trace contextRef="#ctx0" brushRef="#br0" timeOffset="62430.09">10012 4706 1188 0,'2'-26'420'0,"-3"15"-373"16,0 11-22-16,-6 19-23 16,-8 10-2-16,-3 18 3 15,-3 2 7-15,-4 3 24 16,5-2 9-16,-4-4 11 16,2-2-5-16,3-10-20 15,3-5-10-15,7-15-11 16,2-5 1-16,12-13-2 15,5-11 0-15,13-16 1 32,8-9-4-32,3-15-1 15,9 5 7-15,1 7 4 0,-6 6-1 0,0 25 0 16,-8 4-7-16,-9 13-4 16,-3 18-6-16,-1 24-50 15,-4-2-54-15,0 24 64 16</inkml:trace>
  <inkml:trace contextRef="#ctx0" brushRef="#br0" timeOffset="63950.889">9343 6557 940 0,'-32'-3'382'0,"5"4"-247"15,-2-3-50-15,11-2-36 16,1-5 3-16,8-3 6 15,8 0-2-15,2-7-11 16,4-4-2-16,7-9 9 16,1-5 3-16,8-4-5 15,1 4-10-15,3 1-21 16,2 10-8-16,-3 19-10 16,-5 4-1-16,-6 24 2 15,-8 3 0-15,-11 11-1 16,-4 4-1-16,-7 2 0 15,-1 5-2-15,-2 0 1 16,3 1 0-16,4 0 0 16,3-2-1-16,6-1 0 0,4 0-1 15,6-4-1-15,4-3 0 16,6-10 0-16,2-7 1 16,2-5 1-16,4-2 0 15,-3 1 0-15,6-3 0 16,-4 12 0-16,-5 2 0 15,5 9 2-15,-13 5 0 16,-4 1 1-16,-8-1 2 16,-18 2 0-16,1-2 2 0,-8-11 2 15,0-1 1-15,-4-9 2 16,-2-12 1-16,-3-6 1 16,3-13-1-16,5-11-5 15,6-5-1-15,11-7-6 16,4 1-2-16,14-10-2 15,5 5 0-15,5 0 1 16,3 3 1-16,2 9 0 16,1 1-1-16,1 7 1 31,-1 6-2-31,-1 13 1 0,-1 8 0 16,0 3 1-16,-2 0 1 0,-2-3 1 15,0 0 1-15,-5 7 0 16,2-9 1-16,2-2 1 15,-3-6 0-15,-1-3 0 16,-1-3-2-16,1-7-3 0,4-2-2 16,1 3 0-16,-3-3 0 15,2 12 1-15,-8 4-3 16,4 7-1-16,-1 17 0 16,-9-2 1-16,7 2 4 15,-1-1-7-15,-1-9-26 16,4 0 107-16,-1-1-64 15</inkml:trace>
  <inkml:trace contextRef="#ctx0" brushRef="#br0" timeOffset="64629.2">10056 6496 756 0,'-6'-15'349'0,"-9"0"-104"0,6 2-29 15,-3-8-6-15,0 7-28 16,-8-1-79-16,-3 1-36 16,1 5-48-16,-2 5-10 15,1 6-7-15,3 11-2 16,2 3 0-16,-4-6 0 16,3-7-1-16,6 6 1 15,2-4 0-15,0 0 1 16,7 5-1-16,-1-9 0 0,2 1-2 15,3 6-1-15,0-2-1 16,3-6-1-16,1 9 2 16,3-2 1-16,-2 3 1 15,2 6 1-15,-3-1-1 16,-1 4 0-16,1 5 1 16,-2 3 0-16,-2 11 0 15,1 8 1-15,-1-1 0 16,0 4 0-16,0 2 1 15,1-3-1-15,-1 4-1 16,-2-6 1-16,0-1 0 16,2-4 0-16,1 2 0 15,2 2-1-15,0-9 2 16,2-6 0-16,-3-6 2 16,1-8 0-16,3 1 1 15,1-9 2-15,4-5-2 16,3-2 1-16,4-7-2 0,2 4-1 15,6-2-1-15,-3 1 0 16,0-2-1-16,-1 7-6 16,-4-3-33-16,-3 1-31 15,-9 2 41-15</inkml:trace>
  <inkml:trace contextRef="#ctx0" brushRef="#br0" timeOffset="65118.102">10347 6528 780 0,'-1'-25'378'0,"-10"0"-93"0,-1 0-167 15,-2 10-37-15,-3 2-18 16,4 16-27-16,-1 12-15 15,3 11-16-15,2 9 1 16,1 2 8-16,1 4 6 16,2 11 10-16,2 7 2 15,3 21-3-15,1 12-5 16,4 12-9-16,2-2-5 0,-3 0-5 16,-1-6 0-16,-5-20 12 15,-6-5 6-15,-6-21 5 16,-1-7 2-16,-1-15-11 15,3-6-5-15,2-17-19 16,0-8-29-16,7-14-123 16,0-7 104-16</inkml:trace>
  <inkml:trace contextRef="#ctx0" brushRef="#br0" timeOffset="65302.484">10149 7089 775 0,'0'-6'313'0,"0"3"-160"16,3-2-5-16,4-4-8 16,-1 1-7-16,5-5-42 15,2-1-19-15,4 2-17 0,3-1-12 16,-2 4-14-16,-2 2-16 16,0 7-96-16,0 3-72 15,5 5 91-15</inkml:trace>
  <inkml:trace contextRef="#ctx0" brushRef="#br0" timeOffset="65715.634">10664 6524 1043 0,'-5'-9'399'16,"-3"2"-294"-16,-3 10-25 15,3 1 7-15,-3 4-10 16,0 8-5-16,3 3-7 15,-6 5-1-15,3 12-5 16,-3 5-2-16,3 19-5 0,4 2-3 16,2 8-7-16,-1-2-6 15,1-6-13-15,2 6-6 16,-3-9-7-16,4 2-2 16,2-16 0-16,-1-10 0 15,5-16 0-15,3-14-9 16,-4-7-36-16,6-16-21 15,-2-10-108-15,4-5 106 0</inkml:trace>
  <inkml:trace contextRef="#ctx0" brushRef="#br0" timeOffset="66079.947">10806 6633 588 0,'2'-9'297'0,"-2"4"-76"15,-2-1-4-15,-2 6-27 16,3 0-34-16,0 0-52 15,-5 28-3-15,-10 40-15 0,6-26-12 16,1 11-23-16,0 2-12 16,1-1-16-16,6 1-7 15,0-6-8-15,6 2-3 16,5-3-4-16,0-1 2 16,3-11-1 15,-5-9 1-31,0-11 0 0,-2-11-21 0,0-9-51 0,-3-7-1 15,-1-11 30-15</inkml:trace>
  <inkml:trace contextRef="#ctx0" brushRef="#br0" timeOffset="66301.229">10698 6965 503 0,'-8'-6'241'0,"2"4"-23"15,5 2-94-15,3 1 39 16,-2-1 14-16,0 0-4 15,0 0-45-15,6 1-51 16,4-1-12-16,31 5-24 16,-27-3-11-16,5-3-13 15,0-7-13-15,0-7-50 16,0 0-286-16,-4 4 232 31</inkml:trace>
  <inkml:trace contextRef="#ctx0" brushRef="#br0" timeOffset="66754.528">10975 6384 849 0,'5'-7'357'15,"13"8"-107"-15,-4 11-177 16,-2-7 11-16,4 22 22 16,-1 4-18-16,0 13-26 0,-5 15-5 15,-4 18-5-15,-6 7 2 16,-3 4 0-16,-3-6-4 15,-11-21-11-15,2-7-9 16,-9-10-16-16,1-6-12 16,15-14-60-16,1-6-369 15,7-14 302-15</inkml:trace>
  <inkml:trace contextRef="#ctx0" brushRef="#br0" timeOffset="67796.021">11151 6275 244 0,'-7'5'219'0,"0"-5"98"15,3-2-28-15,0 2-77 16,3 0-47-16,1 0-90 16,0 0-22-16,0 0-11 0,15 2 5 15,31 3 5-15,-23-5 0 16,3 6-11-16,0-5-6 16,0 11-17-16,-3-1-8 15,-5-3-5 16,-2 14-1-31,-3 3-1 0,-1 8 0 0,-10 11-3 0,8-4 0 16,-5 5 0-16,-5 4-1 16,10 13 1-16,-7 1 0 31,7 12 0-31,0-7 0 0,0-19 2 0,-3-2-1 31,-5-19 3-31,1-1 2 0,-10-7 3 0,7-5 2 0,-3-5-3 16,5-3-2-16,9 2-5 15,-5 2-1-15,6 1 0 16,-3-4 0-16,3-1 2 16,-7-1 0-16,1-3 1 15,-6 3 2-15,-4-6 3 16,-1 2 2-16,4-2 12 16,0 0 7-16,0 0 11 15,-19 0 3-15,-34-2-9 16,17 2-8-16,11 2-15 15,2 1-4-15,1 2-5 0,3 1-1 16,2-4 1-16,3 2 2 16,0-1 1-16,-2-2-1 15,4-1 0-15,1-1-2 16,7-3-12-16,2 1-21 16,7-9-52-16,6 1 52 15</inkml:trace>
  <inkml:trace contextRef="#ctx0" brushRef="#br0" timeOffset="68454.498">11789 6503 1013 0,'-4'-18'407'16,"-9"10"-253"-16,3 1-37 0,-1 12-44 15,-4-3-13-15,0 6-25 16,1 6-14-16,0 6-11 15,3 8 2-15,-1 5 15 16,3-1 10-16,3 4 8 16,0 1-1-16,6 0-14 15,1 5-11-15,8-7-11 16,0-2-2-16,10-9-1 16,0-12 1-16,3-6 1 15,4-10 1-15,3-13 1 16,3 4 0-16,2-20-1 15,-2 0-1-15,-7 0-3 16,-1-7 0-16,-7 11 2 16,-2-2 2-16,-5 3 1 15,-4 0 1-15,-12 0 5 16,-3 5 0-16,-7 4-1 0,4 5-2 16,-2 8-10-16,-8 3-5 15,4 3-26-15,-13 1-22 16,10 7-119-16,4 5 111 15</inkml:trace>
  <inkml:trace contextRef="#ctx0" brushRef="#br0" timeOffset="68768.088">11721 6526 355 0,'-32'3'259'0,"34"-1"60"16,5 2-47-16,0 5-65 16,2 3-33-16,6 6-62 15,-1-5-22-15,7 7-24 16,-3 3-13-16,15 3-26 15,0 13-10-15,1-3-9 16,-4-5-1-16,-13-5 2 16,2-13-1-16,-6-9-8 15,0 3-25-15,-6-12-53 16,-5 9 49-16</inkml:trace>
  <inkml:trace contextRef="#ctx0" brushRef="#br0" timeOffset="69028.218">11976 6508 904 0,'-11'-14'392'0,"-2"9"-165"15,-2 5-35-15,4 7-50 16,-5 6-30-16,1 13-78 15,-2 6-21-15,-5 11-6 16,3 4 1-16,-2 7 3 16,0-4 2-16,2-5-1 15,-1-12 0-15,3-14 2 16,1 5 25-16,4-4-27 16</inkml:trace>
  <inkml:trace contextRef="#ctx0" brushRef="#br0" timeOffset="70433.385">12342 6178 548 0,'-3'-5'313'0,"3"2"-65"0,0 1-59 15,0 2-100-15,0 0-43 16,2 13-34-16,4 46 4 16,-7-14 9-16,-6 6 4 15,3 19-4-15,0-5-3 16,-10 8 1-16,-3-2 2 16,5 0 9-16,-2-5 8 15,4-8 3-15,4-2-1 0,-1-18-7 31,5-1-4-31,5-17-5 0,4-2-2 16,5-9-1-16,5-2 1 0,9-5 8 16,3-7 0-16,7-2-4 15,-1 1-5-15,3 1-16 16,5 2-2-16,1-9 2 16,3 4 3-16,3-2 0 15,2 6 0-15,4 5-5 16,4-3-3-16,-5-1-1 15,3-4-1-15,-5 8 0 16,-6-2 1-16,-2 3 0 16,-9 3 0-16,-5-5 0 15,-1-1 0-15,-10 2 2 16,0 3 0-16,-2 0 2 16,-5 5 1-16,-3-10-1 0,-2-4 1 15,2-1-2-15,-4 1 0 16,-4 5 0-16,2-6-1 15,-9 5 1-15,6-7-1 16,1 8 0-16,-6 2 0 16,2-11-1-16,-2 9 0 15,-1-12 1-15,3-7 0 16,-5 2 1-16,-2-15 1 0,2 0 9 16,-2-7 7-16,0-19 12 15,0 5 5-15,-3-11-3 16,4 2-5-16,2-7-9 15,3-5 0-15,4-8 5 16,0-1 3-16,2 16 0 16,-2 9-7-16,-1 19-11 15,1 12-6-15,-1 14-7 16,-1 4-9-16,-1 9-36 16,1 3-20-16,-2 10-46 15,-1 4-2-15,-3 10 72 16</inkml:trace>
  <inkml:trace contextRef="#ctx0" brushRef="#br0" timeOffset="70897.869">12797 6177 522 0,'5'-15'315'0,"-14"-2"2"15,2 7-115-15,1 6-44 16,-1 4-29-16,3 10-45 16,-2 4-29-16,4 11-30 15,-2 5 1-15,4 12 8 16,0 7 4-16,-1 9 0 16,1 1-3-16,0 3-8 15,-1 5-2-15,-2 5 4 16,2 2 1-16,-2-2 3 15,2-9-2-15,3-13-13 16,-2-12-1-16,0-13-5 16,0-6-1-16,-1-15 5 15,3 4-16-15,6-8-34 0,4-8 501 16,1-6-367-16</inkml:trace>
  <inkml:trace contextRef="#ctx0" brushRef="#br0" timeOffset="71465.568">13654 6088 635 0,'1'-10'265'16,"2"-3"-129"-16,-1 5 14 0,-2 2 12 16,0 2-23-16,-4 4-32 15,-5 8-37-15,0 8-8 16,-5 5 0-16,1 6-9 16,-4 6-19-16,0 4-3 15,-1 12 12-15,3 1 8 16,5 16 13-16,5-4 0 15,-1 3-10-15,3 4-7 16,1-3-12-16,2 2-6 16,5-3-7-16,4-9-1 0,0-14 0 15,1-8 0-15,1-7-2 16,-2-3-4 15,6-10-5-31,-1-1-1 0,-1-5 0 0,3-8 2 0,1-3-24 16,0 0-39-16,-2-2-65 15,-2 5 174-15,-7 9-70 16</inkml:trace>
  <inkml:trace contextRef="#ctx0" brushRef="#br0" timeOffset="72897.021">13846 6478 494 0,'-1'-17'295'16,"-9"6"-7"-16,8 0-29 0,5 11-59 15,-7-3-38-15,17 7-67 16,-7 7-35-16,-1 2-24 16,6 5 8-16,-3 0 7 15,9 3-2-15,6 7-14 16,0 3-9-16,5 3-14 15,-7 0-4-15,-1 1-1 16,-1-6 0-16,-6-4-6 16,-1-3-16-16,-4-8-48 15,0-4-49-15,-4-4-118 16,1 1 144-16</inkml:trace>
  <inkml:trace contextRef="#ctx0" brushRef="#br0" timeOffset="73270.774">14129 6400 709 0,'0'-16'337'0,"-4"6"-112"16,4 12-90-16,4 4-22 0,2 13-28 16,3-7-25-16,2 6-31 15,-1 3 0-15,-4 4 13 16,1 1 5-16,-7 7 8 16,-3-4 0-16,-5 1-10 15,-7 1-1-15,-3 1-10 16,-2 4-7-16,0-2-9 15,1 3-4-15,2-9-7 16,2-7-2-16,8-7-1 16,2-9-4-16,7-8-43 15,2-5-28-15,3-5-36 16,5-5 52-16</inkml:trace>
  <inkml:trace contextRef="#ctx0" brushRef="#br0" timeOffset="73724.913">14352 5811 868 0,'10'-26'393'0,"1"13"-200"16,0 12-64-16,4 11-68 15,3 14-5-15,-1 14 10 16,4 4-4-16,2 11-19 15,3 7-7-15,-1 12-13 16,2 15-4-16,-4 8-6 16,-6 4-1-16,-11-3 7 31,-6-11 5-31,-11 2 16 0,-6-11 5 0,-3 1-2 16,-2-9-4-16,-4-17-13 15,5 2-6-15,0-19-7 0,1 0-4 16,9-12-12-16,0-7-26 15,11-7-98-15,3-4-68 16,7-7 113-16</inkml:trace>
  <inkml:trace contextRef="#ctx0" brushRef="#br0" timeOffset="79428.817">7086 2078 409 0,'0'0'154'0,"0"21"-108"16,1 8-37-16,-2 31-6 16,-3 12-2-16,-4 32-1 0,4 14 0 15,-8 31-2 1,6 25 0-16,-4 6-3 0,0 20 1 16,-6-15 4-16,-12-15-2 15,-11 3 59-15,-7-25 9 16,-1-9 3-16,5-3 8 15,4-25-54-15,7-15-7 16,2-24-3-16,9-15-4 0,-3-33 0 16,16-5 0-16,14-11 1 15,-1-9 3 1,18-8 14 0,-4-3 2-16,3-3-3 0,8 7-5 15,7 5-16-15,1 6-3 0,7 5 0 16,-1-6-1-16,17 1-1 15,6-5-1-15,12-10-2 16,2 12-2-16,-5 2 5 16,-1 5 3-16,6 11 2 15,5-10 1-15,7 3-2 16,5 0-2-16,-3-1 3 16,3 2 1-16,5-2 0 15,-4-2 2-15,-9-2 1 16,-6-2-1-16,-12 1 1 15,2-4 0-15,-6-3 0 0,-5-3-2 16,-4 0-2-16,-6 0 0 16,-6 2-1-16,-2-3 1 15,-9 1 1-15,1 0 0 16,-10 0 1-16,-3 0 1 16,-4-1 1-16,-3 6 0 15,-7-1-5-15,1 5-10 16,-8-4-30-16,6 0-7 0,-5-4 3 15,-7-5 10-15,3 5 28 16,-7-2 4-16,5-2 1 16,7-1 1-16,4-11 5 15,-2-3 2-15,4 0-1 16,0-4-1-16,-6 5-26 16,13-4-39-16,-7 2-84 15,4 7-37-15,4-9-4 16,-5 3 35-16,4-3 94 15,-10 0 62-15,0 0 50 16,0 2 2-16,3-2-9 31,5-7-25-31,-4-6-18 0,-1-14 25 0,0-26 30 16,2-12 15-16,4-2 16 16,2 3-22-16,1 17-29 15,1 15-16-15,0-4-12 0,-1-10-1 16,2-9 1-16,-6-10 0 15,3 0-9-15,-9-9-1 16,-6-10-4-16,0-2 0 16,-25 2 16-16,5 11 15 15,-11 9 6-15,-2 8 1 16,8 13-51-16,2 16-38 16,8 28-11-16,3 2 0 15,4 18 32-15,-2-1 22 16,-3 1 29-16,2 5 17 0,-6-1 19 15,1 0 2-15,1 3-25 16,-1 0-15-16,2 2-18 16,1 4-3-16,0 0 0 15,-1-2 0-15,0 3 1 16,0-6 1-16,1-6 0 16,-8-4 3-16,8-6 19 15,-13 1 14-15,-9-3 31 16,-2 0 16-16,-23-8 14 15,0 0 5-15,-15-2 1 16,-7 1 5-16,-9-1-13 16,-10-4-16-16,-9 3-34 15,2 2-21-15,8 1-24 16,18 10-3-16,19 2-15 16,6 11-18-16,18 16-68 0,18 1-11 15,42 20 62-15</inkml:trace>
  <inkml:trace contextRef="#ctx0" brushRef="#br0" timeOffset="86893.272">17167 7982 401 0,'-27'-7'203'16,"-3"2"-49"-16,19 5-106 16,11-5-21-16,9 4 7 15,2 5 9-15,18 3 29 16,5 2 9-16,14 1 12 16,11-7 4-16,4-3 0 15,7 0-1-15,11-3-23 16,12 3-17-16,7 0-28 15,2-3-11-15,12 0-11 0,-4 2 0 16,10-1-3-16,0-2 0 16,6 4-2-16,-1-1 0 15,1-2 7-15,0 9 2 16,1-8 6-16,1-5 2 16,-9-2-2-16,3-5 0 0,-11 3 4 15,-6 1 2-15,-3 8 1 16,-9 1-2-16,-18 1-9 31,-2 4-3-31,-7-4-2 16,-8 5 1-16,-13-4 1 0,-6-1 1 0,-15 1 0 15,-8-5 1-15,-7-3 6 16,-4 0 1-16,-15-5 1 16,2 1-1-16,-17-2-3 15,-3-1 1-15,-2 6 1 16,-5-4 0-16,11 0-5 15,-2-1-3-15,4-10-3 16,5 1-1-16,-4 0 2 16,3-2 0-16,3 4 1 15,-2 0 1-15,12 8-4 16,-1 3-2-16,8 6-4 0,4 4-3 16,8 1-2-16,2-1 1 15,6 6 0-15,4 0 1 16,-1-3 4 15,5 10 3-31,-1-3 7 0,-5 4 2 0,0 18 1 16,-15-8-2-16,-9 13 4 0,-3 0 5 15,-11-5-65-15,-2 4-142 16,-12-7 126-16</inkml:trace>
  <inkml:trace contextRef="#ctx0" brushRef="#br0" timeOffset="87421.504">17164 7851 454 0,'21'-28'249'0,"-8"-3"6"15,10 9-139-15,-6-2 11 0,0-3 34 16,3 8-7-16,-5 4-52 16,0 7-27-16,-17 23-46 15,-7 9-11-15,-27 14-4 16,0 16-3-16,-10 2-5 15,-7-2-1-15,20 1-3 16,-2-12-1-16,15-12-1 16,12 1 0-16,18-14 0 15,10-4-1-15,13-14-1 16,15-6 2-16,8-4 3 16,1-11-1-16,4 10-1 15</inkml:trace>
  <inkml:trace contextRef="#ctx0" brushRef="#br0" timeOffset="88070.049">17807 8505 1131 0,'-21'-21'480'16,"4"4"-283"-16,-4 4-71 16,4 2-87-16,1 5-17 15,-5 10-13-15,3 5-5 16,17 11-5-16,-8 1-3 16,8 2 0-16,12-5-1 15,-11 3 1-15,12 6 1 16,6 0 2-16,-8 1 1 15,6-7 0-15,-3 1 1 0,-6-5 0 16,-3 1 1-16,-4 3 1 16,-8 1 1-16,-7-1 0 15,-2 5 0-15,-7-12 1 16,-6-7-1-16,-13-4 3 16,2-14 1-16,-1 2-5 15,10-5-19-15,27-3-103 16,5 0 82-16</inkml:trace>
  <inkml:trace contextRef="#ctx0" brushRef="#br0" timeOffset="88867.926">18195 8525 889 0,'29'-66'371'0,"-37"60"-215"15,6 4-85-15,0 8-63 0,-4 4 1 16,-4 7 5-16,4 4 3 15,2 1 12-15,8 10 6 16,3 5 4-16,0 1 2 16,-2 6-8-16,3-3-8 15,1-11-9-15,-5-7-1 0,8-26 1 16,-4-8 1 0,6-19 0 15,0 1-3-31,-3-2-5 0,1-5-2 0,2 3-4 0,0-1 0 0,1 17-3 15,-2 5 0-15,-2 11-3 16,2 9-1-16,2 8 0 16,-1 7 0-16,6 11 0 15,-2 0 1-15,3 2 1 16,0-14 0-16,0-15 24 16,0-8 27-16,-4-24 30 15,-1-5 10-15,2-15-10 16,-7-9-14-16,3 1-11 15,-9 8-6-15,-3-3-12 16,6 10-12-16,-4 6-16 16,-1 7-9-16,3 18 1 15</inkml:trace>
  <inkml:trace contextRef="#ctx0" brushRef="#br0" timeOffset="92692.693">18493 7544 222 0,'-20'25'145'15,"29"-26"5"-15,9-5-53 16,-5-1-1-16,1-3 11 16,8-1 7-16,1-2 2 15,4-6-1-15,5-1-4 16,-10-8-5-16,1-7-7 16,-1-8-8-16,-1-13-21 15,3-3-10-15,-1-9-23 16,1 8-11-16,1 4-12 15,-3 1-1-15,-1-3 0 0,-2 1 0 16,-1-11-1-16,2 2-1 16,-2-5-3-16,-1 5-1 15,-9 6-3-15,3 6 0 16,-3 2-1-16,-1-12-2 16,6 3 0-16,-3-8-1 15,-2 5 0-15,4 13-2 16,8 9 1-16,-5 7-1 0,-1 8 2 15,0 4 0-15,-11 1-1 16,4 8 1-16,0 9-4 16,-3 4-1-16,3 11-1 15,-7 2 0-15,-2 8 2 16,-5 7 1-16,-11 6 0 16,15 8 0-16,-17 12 0 15,6 6 0-15,-1 9 0 16,-8-1 1-16,10-2-1 15,-1-4-1-15,2-1 1 16,-4 4 0-16,0 1 2 16,-1 6 1-16,1 0 0 15,4-10 0-15,2-10 0 16,1-7 1-16,1-11-1 16,4 5 1-16,0-1-1 15,1-1 1-15,2 3-1 0,1-2 0 16,0-4 0-16,4-1 0 15,2-8 0-15,-2 2 0 16,1 1 0-16,-4-11 2 16,0 10-1-16,0-4-1 15,0 0 1-15,-3 1 0 16,1-7 0-16,-3 1 2 16,4-11 2-16,3 2 4 0,1-6 5 15,4-1 2-15,-5 1 0 16,2 0 0-16,3-1-4 15,-1-1-2-15,1 1-3 16,-4 2-1 62,1 3 0-78,1-1 0 0,0-2 1 16,3-1 2-16,1-6 11 0,4 3 5 0,-2-2 11 0,0-3 4 0,1 3-4 0,-4 0-3 0,0 0-9 0,6 3-6 0,0 4-4 15,5-4 0-15,-6 0-1 16,1 0-1-16,-14-2-3 16,-1 2-2-16,16 0 2 15,-9 2 1-15,12-3 5 16,-1-1 2-16,-10-1 2 16,12-2 0-16,-3 3-4 0,2 1-2 15,0-4-4-15,-5 5-2 16,1-1-3-16,3 0-1 15,1 3 0-15,-1-2-1 16,1 1 1-16,-4 0-1 16,1-1 1-16,-2 3-1 15,1-1 1-15,1-2 1 16,3 2 1-16,3-2 0 0,2 0 1 16,-3 2 1-16,-6-3 0 15,7 1 0-15,-10-3 1 16,7 3 0-16,-4 1 0 15,-3 3 1-15,-3-3 0 16,3 1-2-16,-1 0-1 16,0 0 0-16,11 2-1 15,-9-3 0-15,5 2 1 16,-5-3 1-16,0 0 2 16,2-2 0-16,1-2 0 15,0 1-2-15,-1 2 0 16,-2 1-2 15,2 0 1-31,-2-1 0 0,0 1-2 0,4 4-1 0,-2-2 0 16,2 4-1-16,0-2-1 15,-4-1 1-15,1 2-1 0,-4 0 1 16,-5-2 1-16,4 0-1 16,-9-1 6-16,-2 1-12 15,-7-1 189-15,-6 2-695 16,-14-5 423-16</inkml:trace>
  <inkml:trace contextRef="#ctx0" brushRef="#br0" timeOffset="95487.613">18492 7586 189 0,'35'7'180'0,"-42"-11"56"16,4-1-14-16,0 2-69 16,1-1-38-16,2-2-46 15,-4 2-8-15,2 2-6 16,1 1-4-16,0 1-9 15,0 0-5-15,0 0 10 0,0 0 8 16,0 0 12 0,-3 1-5-16,-4 2-15 0,-3 0-10 15,-28 10-12-15,28-14-3 16,-2-4 1-16,2 4 2 16,0-6 7-16,-2 1 3 15,2 6 7-15,0-6 2 16,-1 5 1-16,-2-1 2 15,0-2 0-15,-3 4-3 0,-2-2-6 16,3 6-8-16,1-3-14 16,-8-2-4-16,11 1-6 15,-7-3-2-15,8 6-1 16,6-3 0-16,-22 0 5 16,12 0 6-16,-10-9 7 15,3 7 2-15,4-5-1 16,-4 2-4-16,2 5-7 15,-1-2-2-15,6 2-5 16,-4-1-1-16,1-1 0 16,1 1-1-16,3-3 1 15,-5-2 1-15,4 2 0 16,-2-2 1-16,0 5 0 16,4-1 1-16,1 1-1 15,0 1 0-15,0 0-2 16,-1 0 1-16,2 0-2 15,1 0 0-15,0 0 0 0,-9 1-1 16,8 2 1-16,-10-3 0 16,3 3 1-16,11-2 0 15,-13-1 2-15,13 0-1 16,-16-4-1-16,9 3 0 16,-1-2-1-16,-6 0 0 15,6 1-1-15,-4-1 0 0,3 3-1 16,2 3 0-16,4-2 0 15,-3-1 0-15,2 0 1 16,1 1-1-16,3 3 0 16,-1-1 0-16,3 0 0 15,-4-3 1-15,0-3 0 16,-1 3-1-16,3 0 0 16,-3 1 0-16,1-1 0 15,1 0 0-15,-5 2 1 16,0-4-1-16,0 5 1 15,-4-3-1-15,1 0 1 16,-3 4-1-16,-1-3 1 16,-2-1 0-16,1 0-1 15,2-3 1-15,4-3 0 16,1 0 0-16,-6-3 1 16,0 2-1-16,0-3-1 0,-1 4 1 15,2 3 0-15,-1-1 1 16,-4 4 1-16,0-1 2 15,2-3 0-15,0 2 0 16,1 1-1-16,0 0-1 16,-2-3-1-16,1 3 0 15,0-2-2-15,1 3 1 16,1-7 0-16,-3 2 0 16,6-1-1-16,-5 1 0 0,2 4 1 15,-3-10 0-15,3 5 0 16,-1 0 0-16,-6 0 0 15,13 6 0-15,-9-3 0 16,0-2 0-16,2 7 0 16,-4-9-1-16,0-3 1 15,0 10 0-15,4-2 0 16,-2 2 0-16,4 5-1 16,2-9 0-16,1 0 1 15,0-3-1-15,4 6 0 16,-1-7 0-16,2 3 0 15,2 11 0-15,2-7 0 16,0 2 1-16,0 0-1 16,-6-6 0-16,5 5 0 15,0 0 0-15,-6 1 0 16,7-1 0-16,-5-2 0 0,-1 2 0 16,4 0 0-16,0 6 0 15,-3-1-1-15,9-2 1 16,3 1 0-16,-2 1 0 15,1-6 0-15,0 0 1 16,0 0-1-16,0 0 0 16,-1 0-1-16,1 0 1 15,0 0 0-15,0-1 0 16,0 1 0-16,0 1 0 0,0 0 0 16,0 0 1-16,0 0-1 15,0-1 1-15,-1 0-1 16,1 0 0-16,-8-16 0 15,-12-25 0-15,24 20 0 16,-4 5 0-16,0-6 0 16,1-2 0-16,-1-6 0 15,4 2 0 1,5-1 1 0,0 0-1-16,-4 6 0 0,1-3 0 0,-2 6 1 15,-3-2 0-15,6-1-1 16,-1 1 0-16,-5-6 1 15,7-5-1-15,-7-11 0 16,1 2 0-16,7-13 0 16,-7-2 0-16,10 3 0 15,1 1-1-15,5 14 1 0,-7 4 0 16,-4 5 0-16,-5 6 0 16,-14 1 0-16,9 2-2 15,0 11-1-15,-5-9 0 16,3 11-2-16,1 9-1 15,-1-2-3-15,7 17 0 16,-10-2-1-16,-12 6 1 16,-1 5 0-16,-3-3 2 0,5 0-3 15,7 1 1-15,-4 8 1 16,-4 0-3-16,2 14 4 16,-3-1 0-16,-1 6 0 15,6 10 2-15,1 8 2 16,-1 1 0-16,5-4 1 15,-7-8 1-15,2-10 1 16,-2-2 0-16,-1 0 0 16,0 4 0-16,4-9 0 15,2 2 0-15,0-8-1 16,1-2 1-16,0 3-1 16,1-2 1-16,10-3 0 15,-2-3 0-15,4-6 0 16,2-4 0-16,-6-1 0 15,-1-5 0-15,-6-1 0 16,-5-1 0 0,8-2 1-16,-6-3 0 15,7-3 0-15,-5-4 1 0,6-1-1 0,-3-3 1 16,-5 0-1-16,9 5-1 16,-3 0 0-16,-1 3-1 15,6 2 1-15,-6-3 0 16,-4 0 1-16,2-1 0 15,-6 0 0-15,0 2 1 0,-4 0 1 16,-2 0-1-16,2 0 0 16,-4-1 1-16,2 1-1 15,4 0 0-15,-8 0-1 16,6 5-1-16,-6-3-3 16,-6-1 5-16,-9-2 1 15,-2-3-2-15,-3-1 5 16,3 4-6-16,9 4 1 15,-5-2-1-15,6 4 0 16,5-1 0-16,3-4 0 16,5 0 0-16,4-2 1 15,-3-3 0-15,6 0 1 16,-3 1-1-16,5 3 1 16,2 0-1-16,-4 1 0 15,2-3 0-15,3 3-1 16,-6 0 0-16,12 3-22 0,-1-3 18 15,5-2 413-15,-1 1-312 16</inkml:trace>
  <inkml:trace contextRef="#ctx0" brushRef="#br0" timeOffset="98193.868">19257 7512 72 0,'-1'9'49'0,"1"-7"2"15,3-2-12-15,3-2 2 32,-6 1 12-32,0 0 20 0,4 0 4 15,13-2-17-15,31-1-15 0,-28 5-25 16,-1-1-7-16,0-3-7 16,-5 3 0-16,-3-2-3 15,-4 0 0-15,-7 4 0 16,-1 0 1-16,0-2 2 0,-1 0-1 15,1 0 1 1,-15 4-1-16,-29 25-1 0,25-25 0 16,0-3 0-16,1-1 0 15,4 0 15-15,4 1 19 16,5-3 26-16,1 1 6 16,5-3-9-16,-1-2-18 15,3 2-15-15,3-4 3 16,0 4 10-16,1 0 10 0,1 1 6 15,0 2 1-15,1-1 3 16,0-3-2-16,4 2-9 16,1 1-5-16,3-1-7 15,0-1-2-15,0 0-5 16,-1-6-4-16,3 5-11 16,-1-5-4-16,0-12-5 15,0 13 0-15,7-13 0 16,-3-3 1-16,2 6 4 15,-4-15 2-15,-5-3 0 16,1 0-1-16,2-5-5 16,-2 3-2-16,-5-3-3 15,-2 2 3-15,3 3 8 16,-1-4 5 0,-2 0 5-16,9-2-2 0,-1-11-9 15,-2-3-5-15,9 1-5 0,-6 1-1 16,-3 5 0-16,2 14-1 15,-4 7 0-15,-1 1 0 16,0 10-1-16,-2-3 0 16,-3 6 0-16,0 4 0 15,-1 5-1-15,-4 2-2 16,-1 4 0-16,-1 5-2 16,-1-5 1-16,1 0 1 0,-1 7 1 15,-3 8 2-15,-19 37 0 16,10-27 0-16,-1 3 0 15,1 5 0-15,4 8-2 16,1 7-1-16,2 10 1 16,-1-10 1-16,-4-2-1 15,2-6 1-15,0-1 0 16,1 3 0-16,6-1 0 16,-2-1 0-16,3-5 1 15,-5-2 0-15,5 10 0 16,4 1 0-16,0-9 1 15,3 6 0-15,-7-15 0 16,-2 0 0 0,-1 2 0-16,5-7 0 0,-2 0 0 15,2-8 0-15,2 1-1 16,-1-2 1-16,7 0 0 0,-1-2 0 16,-2-3 1-16,2 2-1 15,-7-6 1-15,3 6-1 16,1-1 0-16,-2-2 0 15,3 3 0-15,-3-5 1 16,4-4 0-16,-1 2 0 16,-1 2 0-16,1-3 0 15,1 2-1-15,-1-3 1 16,2-4-1-16,0 0 0 0,-1-2 1 16,0 5-1-16,0 1 0 15,-2 3 0-15,0-1-1 16,-4-2 0-16,0 0-1 15,0 0 1-15,0 0 0 16,0 0 1-16,0 0-1 16,0 0 1-16,0 0-2 15,0 0-1-15,0 0-1 16,0 0-2-16,0 0 3 16,0 0-54-16,0 0-82 15,0 0-28-15,3 1-40 16,4 0 119-16</inkml:trace>
  <inkml:trace contextRef="#ctx0" brushRef="#br0" timeOffset="98514.965">19766 7544 700 0,'-44'-14'295'16,"41"14"-153"-16,4 3-72 15,5-1-7-15,-6-2-3 16,0 0-2-16,10 2-18 15,11 5-8-15,34 8-11 16,-24-9-2-16,5-1-3 16,0-4 1-16,0 5 152 15,7 0-449-15,4-4 250 16</inkml:trace>
  <inkml:trace contextRef="#ctx0" brushRef="#br0" timeOffset="104778.748">19958 7545 298 0,'16'-1'137'0,"-30"5"-36"16,0-1-14-16,-6-3 3 15,3 2-2-15,5-2-24 16,1 0-13-16,2-2-26 15,0-1-6-15,2-1 6 16,3 3 6-16,1-1 0 16,3 2-2-16,0 0-17 15,0 0-3-15,0 0 15 16,0 0 7-16,2 1 13 16,12 5 1-16,31 17-6 15,-26-16-3-15,5-3-2 16,-1-1-3-16,5-3-6 0,-2-1-2 15,-7-4 2-15,7-2 7 16,1 1 17-16,4 1 4 16,6 2-2-16,-2 1-8 15,-3 1-20-15,0 3-9 16,0-2-6-16,1 2-3 16,2-1 0-16,-4-4 0 15,3 0-2-15,-7 2 0 16,2-3-2-16,0 4 0 0,-12 2 3 15,0 1 4-15,1 1 8 16,-1-1 5-16,7 1 0 16,-2-1 0-16,-6 0-7 15,2 2-3-15,0 1-4 16,2 2 0-16,-3-2-1 16,-2 1-1-16,3-3 1 15,-1 2-2-15,3-3 0 16,0 0 1-1,-2-3-1-15,1-1 0 16,2-3 0-16,-3-2 0 0,5 3 1 16,0 0 0-16,2 1 3 15,-1 2-2-15,1-1 1 16,-6 4-1-16,-1 0 0 16,1-3 1-16,-2 2 0 15,0-2 0-15,2-2 2 0,1 2-1 16,-3-5 1-16,-3 0 1 15,2 0 0-15,-1-2-1 16,-2 6 0-16,3-1 1 16,-2-1 3-16,-2 3-1 15,2 2-3-15,-2 3-1 16,1 6-4-16,2-4 0 0,-2 2-1 16,3-2-1-16,-1-2 0 15,4 1-1-15,2-1 1 16,-7-3-1-16,6 4 1 15,-1-3 0-15,-3-3 3 16,-1-2 1-16,-2-1 1 16,-13 0 0-16,9 0-2 15,0 1 0-15,2-3-1 16,6 0 1-16,-4-2 2 16,4-1 1-16,-3 0-1 15,2-5 1-15,-1 3-2 16,-1 0 0-16,-4 0-2 15,0 4 0-15,-3-1-1 16,2 0-1-16,1 1-1 16,2 0 0-16,1 0 0 15,0 0-1-15,3 1 0 16,-1-2 0-16,2-2 1 0,2 0 0 31,-4-1 1-31,2-3 0 0,-1 5 0 0,3-1 0 16,-2 1 0-16,-2 5 1 15,-2-9-2-15,-5 3 1 16,8 2-2-16,-2-9 1 16,-5 4 1-16,5-6 1 15,-8-8 0-15,0-2 1 0,2-5-1 16,-4-2-1-16,9 0 0 16,-2 2 0-16,8 0-1 15,-3-3 1-15,-5 1-1 16,5 2 0-16,-2-1 0 15,1 0 0-15,3-8-1 16,-1-5 0-16,-3-8 1 16,3-3 0-16,1-1 0 15,2 2 1-15,1 4-2 16,1 3 1-16,-2 0 0 16,-2-4 0-16,1-5 0 15,-2-4-1-15,4 2 0 16,-5 4 0-16,-5 12 0 15,7 13-1-15,-10 14 0 16,5 4-1-16,2 9 0 16,-14 0-1-16,4 5-1 15,-3 4 0-15,-6 4-1 0,4 3 0 16,-7 4 2-16,5 6 0 16,-6 8 1-16,2 8 1 15,-6 7 0-15,-4 6 0 16,0 6-1-16,-4-1 0 15,2 5 0-15,-2 0-1 16,0 3 1-16,1 3 0 16,6 11 0-16,2-10 1 0,2-2 1 15,3-1 0-15,-1-11 2 16,5 6-1-16,4 2-1 16,3 1 1-16,1-1 0 15,0 4 1-15,-1-16 0 16,1-5 0-16,2-7-1 15,6-3 0-15,-5-1-1 16,2-3 1-16,5-4 1 16,-5-5 0-16,5-2 1 15,0-6 1-15,1-3 2 16,-5-4 0-16,3-5 2 16,1 0 1-16,-5-5 1 15,6-2 1-15,-7 0-1 16,1-4-2-16,1 2-1 15,-8-1 0-15,8 2 0 0,-1 3-1 16,0 3 0 0,5 1-2-16,-7 0 1 15,0 1 0-15,0-3 1 0,2 0 1 16,0-1-1-16,-1-3 0 16,1 4-2-16,0 1-2 15,-2 1-1-15,5 1 1 16,-2 2-1-16,2 1 1 15,0 0 0-15,-1-3 0 16,1-2 2 0,2-1 2-16,-1 1 2 15,3 0 2-15,-2 3 0 0,3 0 1 0,0-3-3 16,-1-1-1-16,3 1-3 16,-9-1 0-16,9 4-2 15,-7 0 1-15,0-1-1 16,7 3 0-16,-12-2 1 15,4 1 0-15,-1-3 0 16,0 0 1-16,-1 2 1 16,4-3 1-16,-2 5 0 15,-1-6-1-15,8 1-2 16,-6 2 0-16,5-3 0 16,-3 7 0-16,0-2-2 15,4 1 1-15,-2-2-1 16,2-1 1-16,1-4 0 0,0 1 1 15,6-4 1-15,-4 0 0 16,1 3 0-16,3 2-1 16,-3 0-2-16,2-1 1 15,4 5-2-15,-8-2 0 16,4-2 1-16,4 3-1 16,-1-8 2-16,6-1 0 15,-1 3-1-15,-1-4 0 0,-1 8-1 16,0-1 0-16,2 4 1 15,-2 2-1-15,-1-2 0 16,1 1 0-16,-3 0 0 16,1 0 0-16,-2 2 0 15,3-1 1-15,-6-2 0 16,-2 1 0-16,1-5-1 16,-2 1 0-16,0 0 1 15,1 0 0-15,-1 3 1 31,-4-3-1-31,0 0 0 0,0 0-1 0,1 1 1 16,0 1-1-16,0-3 0 16,0 1 1-16,2-2-1 15,2 2 1-15,0-2 0 16,2-1 0-16,-4 1 0 16,0-1 0-16,-4 0-1 15,-1 1 1-15,1 2-1 0,2-3 0 16,1 3 1-16,1-2 0 15,5-2 1-15,-6-1-1 16,1 0 1-16,1-2 0 16,-4 0-1-16,-1 0 0 15,0 3 0-15,-1-4 1 16,4 1-1-16,-1-2 0 16,2 2 0-16,0-1 0 15,-3-3 0-15,1 7 0 0,10-4 0 16,-14 2 1-16,1 1-1 15,-5-7 0-15,-6 0 0 16,2 0 1-16,8 0 2 16,-7-2 0-16,-4-7 0 15,5-3 0-15,-4-15-1 16,3 6-1-16,6-9-1 16,1 0 1-16,2 2-2 15,5-4 1-15,-4 2 0 16,2 3 0-16,-2 6 0 15,-1 0 0-15,-1 4-1 16,-3-10 0-16,-4-11 0 16,-1 9 0-16,-7-7-1 15,-1 13-2-15,-7 8 0 16,2 2 0-16,-4 16-2 31,0 2-1-31,0 15-2 0,-8 6 0 0,-1 11 0 31,-2 7 2-31,-4 4 0 0,6 6 1 0,7 4 0 0,-2 0 1 16,2 3 1-16,1-5 1 16,-4 5 1-16,5 3 0 15,4 11 1-15,-5 4 0 16,9-1-1-16,-1-2 0 0,2-10 0 16,6-4 1-16,-1-8 0 15,1-8 2-15,1-12 0 16,2-2-1-16,-2-11 3 15,5 0 0-15,6-3 2 16,-4-5 0-16,2-3-1 16,2-4 0-16,2 0-2 15,-1 0-1-15,2 2-1 16,-2-1 0-16,1 0 1 16,-4-3-1-16,-1 4 1 15,-2 0-1-15,-2-2-1 16,-2 0 0-1,1 3 0-15,-1 0 0 16,-3 4 0-16,2 3 0 16,-4-4-1-1,3 4 0-15,-4-1 1 0,0-2 0 0,2 5 0 0,-2-4 1 16,-3-2-1-16,0 0 0 16,0 0 1-16,8 0-1 15,7 1 1-15,23 1 0 16,-27-4 0-16,4-4 0 15,-8 0-1-15,12 1 0 16,-3 0 0-16,1 3 1 16,2-3-1-1,-8-3 1-15,6-3 0 16,3 2 0-16,5 0 1 0,4-2-1 0,3 2 1 16,-5-8-1-16,1-6 1 15,-1 8-1-15,1-6 1 16,1 2-1-16,2 4 1 15,3-12 0-15,2-3 2 16,0-3-1-16,-4-7-1 16,2 3 1-16,-6-2-1 15,1 2 0-15,5 1 0 16,-3-2 0-16,5-1 0 16,2 3 0-16,-2 0-1 15,3-5 0-15,0-8-1 16,0 1 0-16,3 2 1 15,-4 1-1-15,2 10 0 16,1-1 0-16,-3 3 0 16,4 7 0-16,-2-4 1 0,-6 2 0 15,7-7 0-15,-1 2-1 16,1 2 0-16,12-5 0 16,-12 4 0-16,-4-12 0 15,2-2 1-15,-8 2-1 31,5 1 1-31,3 9 0 0,-11 2 1 0,-4 1 0 0,-7-2 3 16,-7 3-1-16,-6-3-1 16,-4 7-2-16,0 6-1 15,-4-4-2-15,-2 9-6 16,1 11-3-16,-9 16 0 16,1 10-2-16,-9 18 6 15,1-4 0-15,-7 7 3 16,-4 9 0-16,2 15 1 15,-5 7 1-15,-6 11 0 16,2 0 1-16,-5-5 0 16,-1 0 0-16,9 3 1 15,0 13 0-15,4-4 0 16,6-5 0-16,4-11 0 16,9-8 0-16,1-4 1 15,3 0 0-15,6 3-1 16,-3-8 2-16,6-16 0 15,6-2 2-15,8-18 7 0,5-7 2 16,10 1 1-16,1-3-1 16,2-1-7-16,5 1-2 15,1 0-2-15,5-2 0 16,2 1-2-16,-3 0 1 16,-3 2-1-16,-2 1 1 15,-1-4 1-15,2-1-1 16,7-7 4-16,-3-3 3 0,-2-2 2 15,-4-1 1-15,-5 1-1 16,-4 1-4-16,-6 2-1 16,-1 0 0-1,-16 0-15 1,-7 0-11-16,-20 7-9 0,-13 3 139 0,-16 2-86 16</inkml:trace>
  <inkml:trace contextRef="#ctx0" brushRef="#br0" timeOffset="106194.702">9150 1080 995 0,'-29'-21'360'0,"10"24"-303"16,5 13-23-16,-13 20-35 16,-2 14-2-16,-17 42-4 15,-4 15 1-15,-5 42 0 16,-1 28 0-16,-11-9 1 16,1-15 11-16,4-29 53 15,2-34 10 1,14-20 11-16,5-3-9 15,14-36-40-15,6-13-6 0,17-32-2 16,10-19-3-16,17-20-7 16,4-9-3-16,20-8-6 15,3-7-1-15,4 6 0 16,-2 6 1-16,-12 16 0 16,-9 12-1-16,-5 29 2 15,-1 9 2-15,2 31-67 16,2 6-83-16,6 8 92 0</inkml:trace>
  <inkml:trace contextRef="#ctx0" brushRef="#br0" timeOffset="106654.417">11129 1234 1338 0,'-12'-44'469'0,"12"7"-426"15,5 14-12-15,-3 14-31 16,-13 10-2-16,-16 23-2 16,-10 9-3-16,-8 32-1 15,1 6-2-15,-3 24 1 16,-2 6 0-16,-5 0 8 16,5 1 5-16,6-18 10 15,5-5 2-15,13-16 0 16,0-9-1-16,7-21-7 0,9-8-1 15,7-11-5-15,7-7-1 16,16-2 0-16,7-3 0 16,10-5 2-16,2 0 1 15,12 3 5-15,3 3 4 16,9 2 144-16,11-5-114 16</inkml:trace>
  <inkml:trace contextRef="#ctx0" brushRef="#br0" timeOffset="107027.575">12588 1324 943 0,'-12'25'383'0,"-3"13"-252"15,-5 19-49-15,-14 20-63 16,-3 3-4-16,-15 23 7 16,0 3 3-16,6 0 10 0,1-5 3 15,17-28-6-15,5-14-1 16,7-20-8-16,4-11-5 15,5-19 9-15,7-11 4 16,16-18 1-16,10-5 0 16,18-10-16-16,10 2-6 15,-1 3-3-15,-1 1 14 16,0 14 516-16,-2 1-398 0</inkml:trace>
  <inkml:trace contextRef="#ctx0" brushRef="#br0" timeOffset="107437.114">14317 1608 995 0,'2'-25'394'16,"-5"8"-238"-16,-17 16-133 15,-4 9-9-15,-21 23 4 16,-7 11 6-16,-4 23 14 16,1 6 3-16,8 17-2 0,5-3-4 15,16-9-11-15,6-11-5 16,16-30-7-16,8-7 0 15,4-17 7-15,7-5 6 16,7-15 7-16,5-7 2 16,9-15-5-16,4-12-7 0,3-15-9 15,2 3-5-15,0 18-6 16,-9 15-3-16,-11 34-4 16,-11 7-2-16,-7 17-14 15,6 2-54-15,2 4 52 16</inkml:trace>
  <inkml:trace contextRef="#ctx0" brushRef="#br0" timeOffset="107851.726">15596 1553 1239 0,'28'-6'451'15,"1"15"-365"-15,0 1-53 16,-2 2-29-16,-4 0 0 16,-12 2-4-16,1-3 0 15,-5 6 0-15,-6 8 1 16,-2 9 17-16,-10 11 10 15,-9 20 13-15,0 8 2 16,-10 8-5-16,3 0-6 16,14-12-8-16,-1-16-3 0,12-19-3 15,10-13 3-15,2-21 9 16,9-8 4-16,5-16 8 16,-2-8-3-16,5-14-10 15,1-12-4-15,-5-5-8 16,-2 3-3-16,-9 20-10 15,-11 17-2-15,-5 46 437 16,-6 25-331-16</inkml:trace>
  <inkml:trace contextRef="#ctx0" brushRef="#br0" timeOffset="124480.35">12564 14880 1067 0,'59'12'423'0,"-51"-31"-278"0,12 8-101 15,6 9-18-15,19 3-21 16,6 3-1-16,24 4-1 16,9-4-1-16,23-6 0 15,17-5-1-15,26-8 1 16,14-1 1-16,27 3-1 15,-1 2 1-15,2 4 9 16,-4 8-115-16,-38 18 80 16</inkml:trace>
  <inkml:trace contextRef="#ctx0" brushRef="#br0" timeOffset="125318.319">3296 15902 650 0,'-82'-7'323'0,"16"-3"-145"31,16 2 6-31,22 8-99 0,8 2-40 0,20 6-41 16,8 2-7-16,27 1-5 16,15 0 1-16,46-9 2 15,12-2 0-15,25-1-2 16,21 0 0-1,7 2-2-15,15 2 0 0,29 5 5 0,3-1 1 16,20 4 2-16,22 2-2 16,19 9-3-16,20-7 0 15,36-1 2-15,-6 1 3 16,28-16 1-16,11 2 0 16,18-5 2-16,12-8-2 0,13-3 3 15,2-1-1-15,15-5 1 16,12 0 2-16,10 3 1 15,8-1 0-15,-10 10-1 16,-6 5-2-16,-27 8-4 16,-20 11-1-16,-28 7-7 15,-22 3 0-15,-33 3 4 16,-16-5 0-16,-36-7 5 16,-14-6 2-16,-23-3 1 15,-16-3 2-15,-12-11 672 16,-7-6-506-16</inkml:trace>
  <inkml:trace contextRef="#ctx0" brushRef="#br0" timeOffset="172366.03">11077 4301 966 0,'-4'-116'387'0,"-8"24"-249"0,19 58-58 16,3 12-46-16,-6 4-12 15,3 28-15-15,-2 13-4 16,-6 23-2-16,3 21 1 0,-7 26 1 15,-8 0-3 1,7-46-2 0,0 0-2-16,-12 189-5 0,-7 19 8 0,6 32 22 15,19-59 19-15,5 13 12 16,13 5-6-16,4 0-17 31,0 10-14-31,-4-16-5 0,-6 16-1 0,-6-1-4 16,2-6-1-16,-5 15-2 15,-3-11-1-15,1 4 5 16,-1 1 1 0,3 1 7-16,4 7 0 0,0-2 1 15,0-9-1-15,-3-7-5 16,-4-12 1-16,-3-17 8 16,-3-3 13-16,-2-20 29 15,-1-13 7-15,0-12-6 0,4-15-14 16,1-15-31-16,4-3-5 15,1-13-5-15,-3-14 1 16,0-16 0-16,-4-15 0 16,-1-30 0-1,0-3-1-15,-4-24 1 16,0-6 10-16,3-11 19 0,-5-7 5 16,6-9 1-16,4-4-11 0,-4-6-22 15,7 2-5-15,7-2-4 16,-3 6 1-16,11-6-1 15,-1 3 0-15,-1 1-1 16,5-6-1-16,-3 6 1 16,2-2-1-16,1 8 1 15,-3 7 0-15,-2 1-1 16,-1 7 2-16,-2-1-1 16,0 8 1-16,-2 3 0 15,-1-3 0-15,-2 1 1 16,-1-5-1-16,5 6 0 15,2-1 0-15,5 0 0 16,2 0-1-16,0 3-1 16,5-3 0-16,7 9 1 15,-1-6 1-15,9 1 2 16,-5 0 2-16,4-5 2 16,1-1 0-16,0-11 1 0,4-4 0 15,7-7 4-15,9 0 2 16,18-4 1-16,12 4-1 15,9-3-3-15,1-2-3 16,6-1-4-16,6 4-2 16,11-3 0-16,6 0 0 15,12-9 9-15,3-9 4 16,1-4 5-16,5-7 2 16,1-12-4-16,-4 1-1 0,26-3-4 15,3 0-2-15,1 14-6 16,13 9-2-16,-10 8-1 15,7 8 0-15,7 5 0 16,-10-8 0-16,-2 11 2 16,-6-7 0-16,-15 1 0 15,5 2 1-15,-11-15-1 16,-5 9-1-16,4 3 0 16,-11-1 0-16,-8 10 1 15,-7-1 0-15,-6 7 0 16,-8 2-1-16,-9 17 1 15,-6 3 0-15,-25 6 2 16,-9-8 0-16,-17-9 3 16,-5 5 1-16,-15-12 2 0,-2 7 0 15,-9-10 2 1,-6-4 0-16,-3 4 1 0,-6-6-2 16,0 2-2-16,-5-9-3 15,-3-3-2-15,6 1-1 16,-10 4 0-16,4-1-1 15,-4-3-1-15,-5 7 1 16,2-5 0-16,0-2 1 16,-4-2 0-16,-1-9 1 15,0-4-2-15,-4-4 0 0,2 0 0 16,-5-5-1 0,0-4 0-1,1 6-1-15,-2-15 1 0,0 8-1 0,2-9 0 16,0-11 1-16,-8-3-1 15,3-11 1-15,-12-16 1 16,-2-7-3-16,3-16 17 16,0-12 5-16,6-15 7 15,7-4 6-15,1-23-16 16,1 1-6-16,9-2-8 16,-6-12-2-16,9-8-2 15,-1-11 1-15,-3-19-1 16,5-5 1-16,-8-11-2 15,5-5 0-15,-4-16 1 16,5-6-1-16,-5-15 1 16,5-1-1-16,2 17 0 0,1 3 0 15,12 35 0-15,-1-1 0 16,4 21 0-16,0 11 0 16,5 3 0-16,3 21-1 15,6 4 0-15,8 8-1 16,1 28 0-16,-4 5 0 15,4 18-1-15,-5 13-1 16,-2 19-4-16,6 8-5 16,-15 33-6-16,3 8 1 0,-10 14 3 15,-2 10 2-15,-2 10 2 16,-13 12 0-16,1 14 1 16,-6 5 3-16,-3 3 5 31,1-3 2-31,-7-12 0 0,0-2 0 0,-10-7 1 15,3 14 0-15,-6-8 1 16,-5-4 0-16,1 4 0 16,-5-17 0-1,-5 4-1-15,-8 6 0 0,-12-13 1 16,-6 8-1-16,-8 1 0 16,5-1 0-16,-4 0 0 15,-8 2 0-15,-10-2 0 16,-6 3-1-16,-2 6 0 15,-8-5 1-15,-8 9 0 16,-8-2 0-16,-14-2 0 0,1 7 0 16,-5-6-1-16,-5 4 1 15,-7 2 0-15,3-3 0 16,-8 5 0-16,-1 2-1 16,1-1 0-16,-5 0 0 15,3 4 0-15,2-10-1 16,2 9 0-16,5 2 1 0,-8-6 1 15,6 2 0-15,9-17 1 16,-7-6-1-16,17-10 0 16,7-10-1-16,4-1 0 15,7 1 0-15,10 3 0 16,4 7 0-16,11 5-1 16,11 0 0-16,4 0-1 15,7-2 0-15,18 6-1 16,10-6-1-16,31 4-1 15,5 1-2-15,19-6-11 16,9 3-4-16,15-4-4 16,17-4-1-16,25 5 9 15,16-1 4-15,25 1 2 16,13 2 3-16,29-7 3 16,9-9 0-16,33 8 1 15,14-2 0-15,10-5-1 16,15 1 0-16,-2-13 3 0,13-10-1 15,6-12 3-15,-5-3 1 16,4-13 0-16,-9 4 2 16,-21 0-2-16,4 14 0 15,-15-1 0-15,-9 7 0 16,-4 10 1-16,-15-13 0 16,-4 23-1-16,-7 3 1 15,-27 12 0-15,2 9-1 0,-22-5 1 16,-9 2 0-16,-12 7 0 31,-17-2 0-31,-27 21 0 0,-6 4-1 0,-17 7 0 16,-7 6 0-16,-6 1 1 15,-3 1-1-15,-2 1 1 16,0 10 0-16,-3 4-1 16,2 8 0-16,0 9 0 15,1 0 0-15,4 1 0 16,-1-6 0-16,-1 9-1 15,5 3-1-15,-2 16-1 16,7 15 0-16,-2 3 0 16,-7 9 1-16,4 19-1 15,-2 5-1-15,1 41 2 16,0 3 1-16,-10 29 1 16,-6 7 0-16,7 12 0 15,-2 2-3-15,14 10 0 0,4 7 0 16,2 2 2-16,6 5 1 15,1-10 0-15,1-2 1 16,1-9-1-16,0-2 0 16,-1-12 0-16,-4-2 0 15,1-8 1-15,0-7 0 16,-14-2 1-16,1-10-1 16,-7-10 1-16,-6-7-1 0,4-25 1 15,-6-71 1 1,0 0 1-16,1 49 1 0,-1-11 4 15,4-31 3-15,-3-46 3 16,-4-19 3-16,-4-6-3 16,-1-14 1-16,1 1 0 15,4-1-2-15,3-7 0 16,-4-5-2-16,-2 3-5 16,-6-1 0-16,-6 2-1 15,1 0 1-15,-12-5 3 31,0 0-2-31,-6 0 1 0,-5-2-1 0,1 0 0 16,-5 3 0-16,1-3-3 16,-2 5 0-16,-8 2-4 15,8-3 1 1,-14 4 0-16,2-1 2 0,-8-7 0 0,-10-2 0 16,4 0 1-16,-6-8 0 15,-4 3-2-15,-3 0 1 16,-10 3-3-16,-2 6 0 15,-2 6-1-15,-2 5 0 16,-8-2 0-16,-5-3 1 16,-8 2-1-16,-3-2 1 0,-9-1 0 15,-2 5 0-15,-6 0-1 32,-10 4 0-32,0 6 0 0,-8 2 0 15,-9 1 0 1,2 0 1-16,4-8-1 0,-8 1 1 15,1 3-1-15,3-2 0 0,-12 12 1 16,7 2 0-16,5 4 0 16,-7-7 0-16,16 9 0 15,6-2-1-15,0-13 0 16,16 13 0-16,7-11 0 16,6-7 0-16,17 6-1 15,-4-11 0-15,15-5 0 16,6 5-2-16,19-9 0 15,13 3 1-15,16-10-1 16,1-7 0-16,12-19-1 16,5-8-3-16,3-27 0 15,10-23-1-15,6-26 2 0,0-31 1 16,8-29 3 0,4-9 1-16,2-39 0 15,5-4 0-15,4-31-1 0,-1-8 0 16,-1-12-5-16,-3-13-4 15,-9-11-3-15,-5-14-2 16,-5-18 5-16,0 3 3 16,-2-13 4-16,-2 2 2 0,5-3 1 15,2-13 0-15,9-11 0 16,6 10 0-16,1 4 1 16,1 12-1-16,0 40-1 15,-2 10 1-15,-5 50-1 16,0 23 0-16,-6 53 2 15,-4 22-4-15,1 44-19 16,4 17-8-16,14 23 297 16,15 13-211-16</inkml:trace>
  <inkml:trace contextRef="#ctx0" brushRef="#br0" timeOffset="177791.431">13883 3726 614 0,'-13'-30'283'15,"11"10"-146"-15,8 3-27 0,12 13-53 16,-6 4 0-16,4 19 3 0,0 14-8 15,-1 28-24-15,7 17-13 16,5 12-11-16,-6 1-2 16,-10 3 15-16,-5 8 9 15,-6 17 17-15,-2 14 10 16,2 22 3-16,1 7-2 16,2 9-8-16,3 22-8 15,0 9-20-15,1 8-5 0,-2 27-8 16,-5 7 0-1,-9 12 0-15,-2 8 1 16,-8 10 4 0,1-7 8-16,0 15 38 0,-4-13 15 0,9-3 11 15,0-1-6-15,12-12-39 16,6 5-16-16,2-6-14 16,3-9-3-16,8-3-1 15,-2-12-1-15,5-1 0 16,3-11 0-16,-11-10 2 15,-1 5 2-15,-14-25 3 16,-7 11 0-16,-8-18 1 16,-3-12-2-16,2-17 16 15,-8-14 13-15,13-20 12 16,2-13 4-16,6-28-12 16,3-18-13-16,3-26-12 15,-1-14-2-15,4-6-4 0,3-10-1 16,1-7 0-16,-1 2-1 15,2-7-2-15,3 3-1 16,-7-3 0-16,7-1 0 16,-4 1-1-16,-1 0 0 15,-1 6 2-15,0-3 2 16,-2 0 2-16,3 5 0 16,-1 1-2-16,1 9 2 0,-1 2 4 15,3-3 1-15,1 4 1 16,4-7 0-16,2 2-6 31,1-3-3-31,7 0-4 0,-2 2-1 0,7 3-1 16,10-2-1-16,3 1 0 15,7 2-2-15,5 1-1 16,-5 0-1-16,10 5 0 16,6-2 1-16,15-7-1 15,14-2 2-15,15-5 0 16,7-7 1-16,21-1 0 15,5-4-1-15,16-2 1 16,2-3 0-16,7-2 1 16,17 2 0-16,9-6-1 15,7 4 0-15,12 4 1 0,-9-3 0 16,15-3 0-16,-9 4 1 16,5-4-1-1,-3 3 2-15,-23 1-1 0,4 5 2 16,-30 1-1-16,-9 4 0 15,-15 10 0-15,-14 3-1 16,-20 8 1-16,-9 7 0 16,-25 11 2-16,-6-8 1 0,-20 4 0 15,-6-4 2 1,-18 0 3-16,-12-7 4 0,-11-7 7 16,-10 0 2-16,-3-12 0 15,-3 3-1-15,1 6-2 16,-5-15-2-16,0 4-2 15,0-9-2-15,-2-4-8 16,4 1-2-16,4-12-3 16,2 17 0-16,1-17 0 15,0 3 0-15,3-8 0 16,3-14 0-16,1-8 1 16,7-2 5-16,-1-9 9 15,2-8 3-15,1-16 1 16,-7-2-5-16,8-18-9 15,-2-5-2-15,1-14 0 16,6-10 0-16,-8-4 0 16,-9-13-1-1,9-6 1-15,-1-8-2 0,-2-30 0 0,7 8 0 16,-10-35-1-16,-6-10 0 16,2-6 0-16,-6-12-1 15,5 5 1-15,7-3-1 16,-5-2 0-16,1-6 1 15,-6 0-1-15,-1 0 1 16,1-6 0-16,7-1-1 16,2-1 1-16,-6-5-1 0,6 10 0 15,-2-2 0-15,6 6 0 16,11 7 0-16,-7 30-2 16,0 21 2-16,3 36-2 15,-16 27 0-15,5 27 1 16,-1 22-1-16,-12 30 0 15,10 14-1 1,-13 27 0-16,-2 2 0 0,3 16 0 16,-3-1-1-1,0 22-3-15,1 5 1 0,-3 8-1 16,-1 15 2-16,2-12 2 16,-4 9 1-16,1 1 1 15,-3-3 0-15,3 1 1 16,0-4-1-16,5 0 1 15,-1-2 1-15,-7-6 1 0,-3-8 0 16,-5-9 1-16,2-4-1 16,-1 5-1-1,-2 1 1-15,-6 4-1 0,-12-10 0 16,2 3 1-16,-18 4-2 16,-12-1 2-1,-1-3 0-15,-14-2 0 0,-3-4 0 16,-10-9 1-16,-3 7-1 0,-17-10-1 15,12-1 1 1,-12-2-2-16,-1 7 0 0,-1 6 1 16,-13-4-1-16,2 8 0 15,-1 2-1-15,-15-3 1 16,2 11 0-16,2 6-1 16,-14-13 0-16,8 5 0 15,-3-5 0-15,-11-5 0 16,9 4-1-16,-2-6 0 15,1-1-1-15,19 3-2 16,-2-2-1-16,8-3 0 31,7-1-1-31,9-1 0 0,17 1-4 0,13 1-6 16,3 6-4-16,16-3-2 16,1 5 3-16,28 0 3 15,10-2 3-15,18-2 1 0,9-2-8 16,18 0-4-1,11-3-2-15,21 0 3 0,12-1 7 16,31-3 4-16,16 3 2 16,18-5 2-16,8 0 0 15,19-1 2-15,4-4 1 16,30 1 2-16,10-5 1 16,8-12 1-16,15 5 1 15,-5-13 0-15,11 2-1 16,7-7-1-16,1-3 0 0,3 4 1 15,1 2 0-15,-6 4 2 16,-11 0 1-16,7-2 0 16,-22 1 0-16,2 10 0 15,-7-4 0-15,-22 13 0 16,7 4 0-16,-18 4 1 16,-8 2-1-16,-11 5 0 15,-8 1 0-15,-28 2 0 16,-5 9 0-16,-24 1-1 15,-16-1 1-15,-12 11-1 16,-7 3 1-16,-11 7 0 16,-4 1 0-16,-10 0 1 15,-4 8 0-15,-4 5-1 16,-5 1 0-16,0 10 0 16,-4-1 0-16,-3 4 0 15,0 17 0-15,0 13-1 31,2 12 0-31,-1 5-1 0,1 8 0 0,7 15-1 0,3 5-1 16,7 40 1-16,-2 2 2 16,4 25 0-16,-2 6-1 15,7 5 1-15,0 21-1 16,12 1 0-16,5 7 0 16,8 21 0-16,4-7 1 0,0 22 0 15,1 3 0-15,-2 5 1 16,2 2-1-16,-7 2 1 15,-5-4 0-15,-12-12 1 16,-10 12 0-16,-13-7 1 16,-9 2-1-16,-8-13 1 15,0-21 0-15,2-34 2 16,6-23 0-16,1-18 3 16,2-28 1-16,-1-16-2 15,-1-13-1-15,-2-25 0 16,0 6 1-16,-2-20 4 15,1-6 0-15,-2-15 1 16,1-13-1-16,2-8-1 16,-1-3 0-16,2-8 2 15,0 3 2-15,4-9 2 16,-6-1-1-16,2 1-3 16,-5 0-2-16,-3 0-4 0,4 0-2 15,-4-2 7-15,0-9 3 16,-9 0 5-16,0-7 3 15,0-12 1-15,-5 0 2 16,8-11 2-16,-6 1 2 16,2-4-6-16,0-5-4 15,-2 3-8-15,-1-8-4 16,-8 5-3-16,-1-5 0 0,-3 5-2 16,-6-3 0-16,-11 10 0 15,-3-6-2-15,-15-2 0 16,-3 7 0-16,0-9 0 15,-18 6 1-15,-8 3 0 16,-6 1 0-16,-11 2-1 16,7 13 0-1,-15-1 1-15,1 3-1 0,-10 1 0 16,-6-5 1-16,6 3-1 16,0 2 0-16,-10-5 1 15,3 4-1-15,0-5 0 16,-11 0 1-16,9 2-1 15,5-3 0-15,-5 2 0 16,8 5 0-16,7 6-1 16,7 4-1-16,9 9 1 15,-6-3-1-15,12 6 0 0,-2 3 0 16,6 2 0-16,11 7 0 16,1 1 0-16,8-4 0 15,15 6 1-15,9-12 1 16,16-5-1-16,-3-9 0 15,11-14-1-15,4-1-1 16,9-6-1-16,6 1-3 0,6-6-3 16,13 5-2-1,2-3-6-15,12 5-2 0,10 4 1 16,-7-3 1-16,3 3 8 16,3-2 3-16,-9 1 5 15,4 3 1-15,-3-3-1 16,-11 4 1-16,17-2 1 15,-8-3 1-15,-1 1-13 16,5-2-6-16,-15 7-14 16,-3 6-6-16,-3-1 0 15,5 1-4-15,0-1-13 16,0 0-7-16,-10-1-17 16,-35-37 20-16,36 28 37 15</inkml:trace>
  <inkml:trace contextRef="#ctx0" brushRef="#br0" timeOffset="179087.924">14038 11893 1099 0,'-12'8'463'0,"0"1"-243"16,2 0-88 0,1-7-65-16,3-3-13 0,0-2-33 15,1-16-10-15,-3-6-8 16,0-3-2-16,-2-18 0 15,4-9 0-15,0-10 0 16,-2-8 0-16,3-5 1 16,-6 0-1-16,1-3 0 15,1-2-1-15,-5-18 1 16,7-2 1-16,-2-9 13 16,0-12 14-16,9-8 32 15,-6-1 12-15,6-29 5 16,4 4-11-16,8-4-30 0,1-18-13 15,4 8-17-15,1-12-3 16,-11-7 0-16,2-5-1 16,0-16 0-16,0-3-1 15,-4-8 0-15,-2 13 0 16,-7-2-1-16,-3 2 0 16,-1 3 1-16,2-10-1 31,1-3 0-31,8-3 0 0,10-17-1 0,3 0 1 0,16 17 0 15,1 6 1-15,12 18-1 16,-4 17-1-16,8-2 1 16,0 7-1-16,-6 23 1 15,3-11-1-15,-5 19 0 16,2 7 0-16,-12 14-2 16,-3 11-2-16,-14 26-3 15,-9 13 0-15,-2 28-14 16,-2 27-22-16,-2 22-18 15,-3 23-1-15,0 27 11 16,-1 4 22-16,1 18 16 16,5 7 3-16,5 30 3 15,-1 14 3-15,-3 20 2 16,-2 15 1-16,-10 4 0 16,-5 11 0-16,-2 30 0 0,-2 0 0 15,-7 22 0 1,3 6 0-16,-12 15 1 0,-7 10 0 15,2 11 0-15,-4 16 0 16,11-7 0-16,2 14 0 16,10-2 0-16,-1-6 0 15,4 10 0-15,3-11 0 16,5 8 0-16,1-6 0 16,8 6 0-16,7 12 0 15,1-16 0-15,12 1 0 0,-8-35 0 16,-1-15 0-16,1-32-1 15,-5-19-12-15,1-26-12 16,-4-18-1-16,-6-34 3 16,-6-12 12-1,0-28 21 1,3-16 2-16,6-12-1 0,6-6 0 0,6-12-16 16,0-11-5-16,0-17-3 15,-4-16-2-15,-7-24 7 16,-2-15 5-16,-18-28 3 15,-4-12 0-15,-9-22 12 16,-6-8 7-16,-9-18 18 16,5-11 7-16,-6-25 6 15,7-12-3-15,8-15-15 16,1-6-7-16,9-20-16 0,7-7-5 16,11-17-2-1,7-9 0-15,12 7-1 0,-7 2 1 16,2 2-1-16,-4 5-1 31,-5 0 2-31,0-15 0 0,-6 1 1 0,2-13-1 16,-5 0-1-16,0 8 0 15,11 2 0-15,5 0-1 16,1-7 0-16,10 5 0 16,0 9 0-16,-2 11 0 0,14 35 5 15,-5 21-5-15,-8 23-48 16,2 19-8-16,-17 25 482 15,-5 2-345-15</inkml:trace>
  <inkml:trace contextRef="#ctx0" brushRef="#br0" timeOffset="186727.413">20456 4307 708 0,'-16'-71'310'16,"-1"15"-153"-16,1 2-40 15,3 14-23-15,3 12-1 16,4 12-16-16,4 16-20 15,2 26-30-15,0 10-19 16,1 55-12-16,-2 18-2 16,0 37 4-1,1 26-2-15,2 7-1 0,-1 25 3 0,9 16-3 16,-3 21 2-16,5 34 3 16,7 9 0-16,-5 26 7 15,7-15 15-15,-9 13 24 16,10-4 9-1,-2 9 3-15,-1 15-12 0,6-3-17 16,-6 4-3-16,-1-5-2 16,-1-14 0-16,-5 2-3 15,1-6-3-15,-6-31-12 16,9-1 16-16,4-48 24 16,-1-31 2-16,10-24 8 15,-4-27-17-15,1-28-25 16,-5-9-3-16,-4-25 0 15,-9-12 12-15,-8-17 18 16,0-8 3-16,-4-12 3 0,-5-4-10 16,-5-6-3-16,-3-3 5 15,0-9 6-15,-1-6 3 16,4-15 1-16,1-4-6 16,1 1-11-16,3-3-7 15,5 5-20-15,3 0-5 16,6-6-5-16,5 6-2 15,4 5 0-15,4-1 1 0,4 6 1 16,1 0 0-16,6 10 0 16,6 0 0-16,5 8 2 15,6 3-1-15,-2 10 1 16,-3-3 0-16,8 11 2 16,-4 3 1-16,12-9 0 15,6 14 2-15,16-6-2 16,4 0 0-16,12-1-2 15,0-3-1-15,17-2 1 16,14-1 0-16,11-5 0 16,20 7 0-16,9 1 0 15,-51-15 1 1,1 1 0 0,106 12 1-16,30-6-1 0,-23-17 1 0,-31-9 0 15,1-2 0-15,-2-4 0 0,2 2 0 16,6 3 0-16,-9 4 0 15,1 3 0-15,-13-1 0 16,-18-6-1-16,-8 4-2 16,-25 0 1-16,-13 2 1 15,-12 4 1-15,-8-3 0 16,-8 1 2-16,-9-6-1 16,-11-1 0-16,-14-1 0 15,-21 2 0-15,-2 5 0 0,-14-2 0 16,-8-3 1-16,-7-4-1 15,-4-2-1-15,-8 0 2 16,-6-5 1-16,-7-6 3 16,-5-6 2-16,-9-19-1 15,5-1 1 1,-5-16 3-16,1-9 3 0,11-8 3 16,-6-12 1-16,5-5-3 15,4-10-3-15,-1-17-6 16,-1-8-3-16,8-18-2 15,7-7-1-15,-10-11 0 16,13 5-1-16,7-12 1 16,-8-7 0-16,9-6 0 15,-6-10 0-15,-6-8 1 16,6 6 0-16,-5-18 0 16,2-7 0-16,1-12 0 0,-2-15-1 15,4-8 0-15,5-2-1 16,4-3 0-16,3-8 0 15,3 5 1-15,5 0 0 16,-3-1 0-16,1 11-1 16,0-2 0-16,-2 1-1 15,1 10 1-15,2 6 0 16,-2 8 0-16,3 5 0 16,2 15-1-16,-8 1 0 0,0 29-6 15,-7 24-2-15,-9 9 1 16,0 13 1-16,-8 18 7 15,-3 0 1-15,-4 31 1 16,9 14-1-16,-5 4 0 16,-1 8 0-16,5 15-3 15,-6-2-1-15,5 17-6 16,4 9-4-16,-1 15-5 16,5 6 0-16,-5 13 6 31,-2 3 3-31,-9-7 7 0,-10 8 0 0,-2 1 2 15,-4-3 1-15,-2 3 0 16,-4-3 1-16,0 3 2 16,-2 2-1-16,1-7 0 15,-3-5 0-15,-1-5 3 16,-4 1 1-16,-14-2 4 0,-1-7 2 16,-16-6 1-16,-5-5-2 15,-9 5-4-15,-12 2-2 16,-22 3-3-16,-11 6-1 15,-23 0 1-15,-12 4-2 16,-18 3 1-16,-8-7 0 16,-16 15-1-16,-7 0 1 15,-8 2-1-15,-4 3 0 0,0-9 0 16,3 1 0-16,6 1 0 16,1 2 0-1,17 1 0-15,7-3 1 0,16 3-8 16,13-1-26-16,10 2-79 15,13 6-18-15,20 14-366 16,12 5 335-16</inkml:trace>
</inkml:ink>
</file>

<file path=ppt/ink/ink12.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4-29T18:13:47.462"/>
    </inkml:context>
    <inkml:brush xml:id="br0">
      <inkml:brushProperty name="width" value="0.05292" units="cm"/>
      <inkml:brushProperty name="height" value="0.05292" units="cm"/>
      <inkml:brushProperty name="color" value="#FF0000"/>
    </inkml:brush>
  </inkml:definitions>
  <inkml:trace contextRef="#ctx0" brushRef="#br0">7763 3705 1310 0,'0'-22'542'0,"5"28"-338"15,1 34-89-15,-6 55-122 16,-7 22-2-16,-23 24-2 15,-14 9-2-15,3-2 36 16,-5 0 18-16,0 13 22 16,11-5 4-16,-11-5-29 0,9 3-12 15,10-22-15-15,2-13-3 16,7-37 0-16,4-28 7 16,4-46 22-16,-1-23 5 15,-1-39 1-15,-4-22-5 16,-4-30-23-16,4-4-4 15,-4 2 6-15,4 8 5 16,-3 30 4-16,2 8 2 0,4 34-21 16,-3 25-9-1,17 20-9-15,4 15 0 0,18 9 11 16,10 1 4-16,13-9 10 16,0-6 4-16,13-9 4 15,-1-8 0-15,-2 0-6 16,1 5-1-16,-20 2-18 15,-6-2-49-15,-17 0-150 16,-1-2-92-16,19-5-142 16,13 2 243-16</inkml:trace>
  <inkml:trace contextRef="#ctx0" brushRef="#br0" timeOffset="594.358">13615 3982 1021 0,'13'-106'511'0,"-7"23"-199"15,-5 22-87-15,-9 47-169 0,-8 23-40 16,-21 46-20-16,-13 25 2 16,-14 25 31-16,1 19 18 15,-3 23 6-15,4 0-5 16,12 13-18-16,-1 2-12 16,20-28-8-16,0-16-1 15,7-28 1-15,3-27 1 16,4-17 2-16,2-7 1 0,2-11-3 15,5 1-1-15,-9-5-3 16,4 6-2 0,-5-3-3-16,-2-5-2 0,16-4 25 15,4-15 12-15,18-15 28 16,10-16 9-16,21-28-11 16,6-14-6-16,23-18-23 15,14-2-1-15,26-12-21 16,19 1 303-16,-22 19-236 15</inkml:trace>
  <inkml:trace contextRef="#ctx0" brushRef="#br0" timeOffset="8159.222">5706 9891 305 0,'15'-14'221'15,"-13"-4"13"-15,7 1-98 16,7-6-96-16,4 1-14 0,1-5 3 16,2-3 5-16,-4 6 6 15,0-2-3-15,2 6-12 16,-6 6-5-16,-3 5-12 16,-2 5-3-16,-2 12-5 15,2 0 0-15,1 14-2 16,-4 3 1-16,4 7 25 15,-3 7 16-15,3-15 27 16,4 7 11-16,3-11-8 16,2-7-9-16,3 6-9 15,-3-16-1 1,-10-2 2-16,1 1 0 0,35-2-8 16,-2 0-10-16,0-5-15 15,-14 1-7-15,-2-3-7 16,0 0-2-16,-3 3-1 15,-4-4-1-15,-6 8-2 16,0-8 1-16,-6 8-1 0,-1 3 0 16,-3-1 0-16,-1 7 1 15,0-8 0-15,2 1 1 16,0 1 6-16,3-2 3 16,4 3 2-16,3-2 0 15,-2 1-2-15,1-3-2 16,2-1-3-16,-1 3 0 0,3 0-4 15,4 3 0-15,1-1-1 16,-6 0 0 0,9 5-1-16,-3-3 1 0,0-4 0 15,7-2 0-15,-4-6 1 16,4 2 0-16,6-6 0 16,0 4 0-16,6-10 0 15,-5 1-1-15,-1 7 3 16,-4-2 2-16,-7 9 6 15,-1-3 1-15,-6 7-2 16,-1 4-4-16,-6 7-3 16,-3 2-2-16,-3-1 0 15,-2-4 5-15,5-3-26 16,-3 7-35-16,-9-8 37 16</inkml:trace>
  <inkml:trace contextRef="#ctx0" brushRef="#br0" timeOffset="9330.218">12971 9885 785 0,'5'-8'378'16,"-4"5"-109"-16,-6-2-204 16,8 9-40-16,-3-4-11 15,0 0 2-15,0 0 9 16,0 0 0-16,-1 5-6 15,-3 3-3-15,1-1-10 16,-19 33-2-16,23-31-4 16,3 2-1-16,3-3-2 15,15-5-1-15,11-7 2 0,2-11 2 16,8 1 21-16,-2-8 15 16,0-1 20-16,1 1 4 15,-2-8-15-15,-2 8-13 16,-1 1-17-16,-8 7-4 15,-10-2-6-15,-5 1-3 16,-9 15-2-16,2-5-1 16,-5 15 0-16,0 3 0 15,7 0 1-15,5 3 0 0,14-5 0 16,4 2 0-16,-1-3 4 16,1 1 6-16,0-9 15 15,-6 1 6-15,0-4 3 16,-4-2-4-16,-1 14-8 15,-3-10-3-15,4 1-3 16,0 2-2-16,4-5-5 16,13 3-2-16,-5 4 3 15,6-8 5-15,4-5 5 16,-7-3 4 15,6-3-6-31,-5 5-4 16,1 5-4-16,-3 6-2 0,-8 6-1 0,-6 14-3 0</inkml:trace>
  <inkml:trace contextRef="#ctx0" brushRef="#br0" timeOffset="23844.454">4082 10892 1229 0,'-41'-106'526'16,"1"8"-308"-16,14 26-105 15,8 14-49-15,8 25-53 0,11 19-14 16,11 29-13-16,1 17-1 16,10 39 2-16,-1 23 5 15,-1 40 3 16,0 31 0-15,-6 53-1-16,-7 30 0 0,-7 60-7 0,-3 19-2 0,-9 44 2 0,2 9 0 16,-1 6 11-16,5 8 13 0,2-15 29 15,3-10 12-15,10-20 3 16,6-24-9-16,14-36-27 16,8-27-10-16,20-37-4 15,6-20-3-15,13-54 0 16,7-9 0-16,12-42 0 15,13-13 0-15,22-16 1 16,13-17 0-16,31-18 2 16,2-12-1-16,40-17 1 15,8-12-1-15,20-12-2 16,13-6 1-16,3 0-1 16,30-1-1-16,12 4-7 15,20 7 2-15,24-1 5 16,-14 14 1-16,1 5 3 15,-1 11 2-15,-13 14 1 16,1 2 0-16,-2 9 11 0,-7-2 1 16,-2-3 11-1,2-4 7-15,-13-11 0 0,2-9-1 16,-10-13 7-16,-12-2-3 16,-12-6-6-16,-22-8 1 15,-22-2-16-15,-21-7-4 16,-40-7-3-16,-11 6-3 15,-39-17-1-15,-18-2-1 0,-29-11 1 16,-17-18 2-16,-30-15 5 16,-3-15 3-16,-14-38 1 15,-7-15-2-15,4-39-3 16,2-19-3-16,0-28-3 16,7-19-2-16,4-22-3 15,-2-17-1-15,6-19-1 16,0-8 0-16,-5-2 0 15,5-15 2-15,-3-1-2 16,-2 1 3-16,5 0-3 16,1 24 0-16,0 29 0 15,5 23 0-15,-12 39-1 16,-9 17-2-16,-7 46 2 16,-9 22-1-16,-11 36 0 15,3 19 1-15,-15 21-1 16,-4 6 2-16,-1 13 1 15,-6 11 1-15,0 9 0 16,-3 7-1-16,-1 5-1 0,-9-1-1 16,3 11 0-16,-3 1-1 15,-19 4 2-15,-1 3 1 16,-19-2 0-16,-4 3 0 16,-7 3 0-16,-2 3-1 15,-15 0 1-15,-3-5 0 16,-11-1 1-16,-3-1 0 0,-1-12 1 15,-6-2-1-15,2-10 2 16,1-8 0-16,-11-6 2 16,0 3 0-16,-2 5 1 15,-11-3-2-15,-1 12-2 16,-5-1-2-16,-19 6-1 16,-3 4-1-16,-28 1 0 15,-3-5-1-15,-9-4 0 16,2 2 1-16,-2 2 0 15,3 3-1-15,-8 7-7 16,-15 5-2-16,9 12-11 16,-23 5-2-16,-3 17 0 15,-4 8 0-15,-5 7 6 16,-10 16 4-16,-13 0 6 16,-8 0 3-16,-13 5 5 15,6-5-1-15,5 15 5 0,13 2-19 16,5 4-38-1,7-9-4-15,21-9 22 0</inkml:trace>
  <inkml:trace contextRef="#ctx0" brushRef="#br0" timeOffset="25269.417">8753 10434 617 0,'-5'-24'253'0,"-1"9"-126"16,2 11-253-16,0 2 91 15</inkml:trace>
  <inkml:trace contextRef="#ctx0" brushRef="#br0" timeOffset="29883.941">5969 9704 395 0,'-35'-5'158'0,"6"2"-82"16,1 4 2-16,2 2 42 15,-4 3 15-15,-1-3 23 16,1 3 2-16,5 4-25 16,0-5-14-16,11 13-46 15,2 0-21-15,4 4-31 16,15 1-10-16,7 1-7 16,6 3-3-16,15-3 0 15,1 3 0-15,9-12 1 16,7-4 1-16,25-11 2 0,9-5-1 15,22-10 0-15,7-2 0 16,-5-1-1-16,1-7 6 16,-5 13 13-16,-3-2 7 15,-11 9 7 1,-6 4-3-16,-21 3-11 0,-13 5-7 47,-14 1-8-47,-14 7-3 0,-22 0 6 0,-7-2 8 0,-22-1 12 0,-10-11 3 15,-16-1-4-15,-8-1-10 0,-14-7-11 16,-9 3-2-16,-14-11-3 16,0-3-1-16,-1 8-1 15,2-10-1-15,3 8 1 16,-4 0-1-16,4 8 0 16,0 13 0-16,22 0-2 15,6 10 0-15,18-10-1 16,18 1-2-16,21 6-1 15,21-11-2-15,32-4 0 63,15-9 2-63,31-16 1 0,14 0 1 0,22-9 2 0,2 4 1 0,10-1 1 16,-11 9-1-16,-16 9 0 31,-4 3 0-31,-40 9 2 15,-11-3-1-15,-26 5-2 0,-14 6 0 47,-16 2-122-47,-6 3 91 0</inkml:trace>
  <inkml:trace contextRef="#ctx0" brushRef="#br0" timeOffset="30806.094">12963 9643 335 0,'-53'10'204'15,"14"-8"2"-15,13 9-69 16,20-1-52-16,15 2 18 15,19-8 28-15,9-4-1 16,19 0 6-16,8-6-12 16,15 10-33-16,4 1-16 0,13 7-28 15,7 6-9-15,1-4-18 16,0 6-6-16,-1-2-6 16,-10-4-1-16,-11 1-1 15,-10-7 0-15,-32-8 0 16,-13 5 2-16,-29-10 13 15,-18 5 1-15,-31-14 7 16,-21-9-2-16,-12 1-9 31,43 12 3-31,0-1 4 0,-135-40 0 0,-7 9 2 16,4 3-3-16,73 25-10 16,10 1-2-16,16 8-5 15,12 2-1-15,23 4-4 16,11 5-2-16,25 4-6 15,9-1-2-15,27 2 1 16,19-2-1-16,34-4 5 16,12-2 2-16,22 3 4 0,6-1 5 15,7 13 1-15,3 6 0 16,1 7 2 0,-5 13-6-16,-14 4 42 0,-9 9-34 15</inkml:trace>
</inkml:ink>
</file>

<file path=ppt/ink/ink13.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19:18.130"/>
    </inkml:context>
    <inkml:brush xml:id="br0">
      <inkml:brushProperty name="width" value="0.05292" units="cm"/>
      <inkml:brushProperty name="height" value="0.05292" units="cm"/>
      <inkml:brushProperty name="color" value="#FF0000"/>
    </inkml:brush>
  </inkml:definitions>
  <inkml:trace contextRef="#ctx0" brushRef="#br0">6806 5616 394 0,'-3'-92'189'0,"11"72"-54"16,0 0-60-16,-7 6 54 15,-3-1 33-15,-8-3 37 16,-5 5-22-16,-3 5-83 16,1-1-32-16,3 4-41 15,4-4-7-15,0-12-6 16,-8-1-1-16,-12-2 12 16,-2 1 2-16,-9 5 13 15,3 2 7-15,10 8-2 16,-7 2 2-16,2 19-10 0,1 10-8 15,-3 10-12-15,4 7-6 16,2-1-5-16,4 14 0 16,-4-4-2-16,4-1-1 15,6 8 2-15,-4 0-1 32,12-1 1-32,-1 14 0 0,-2-19-2 0,12-2 0 15,4 7-1-15,0-16-1 16,12 11-1-16,0-12-1 0,5-5 0 15,8-3 0-15,9-5 1 16,2-5 0-16,16-2 3 16,-1-1 0-16,13-11 3 15,3 2-1-15,3-8-4 16,1-14-1-16,-7-2-1 16,-5-6 1-16,-10-4 2 15,-3 4 1-15,-5 1 2 16,2-1 0-16,-7-3 2 15,-6-8 2-15,-4-11 0 16,-9-9-1-16,-5-7 0 16,0-3 1-16,-8-10 7 15,-5 6 12-15,-8-5 23 16,-1 2 11-16,-19-3 6 0,-7 9-11 16,-15 17-23-16,-8 6-11 15,-12 31-16-15,0 0-1 16,-4 4-3-16,-8 10 0 15,9 3 1-15,2-1-1 16,8 22 0-16,12 4-9 16,7 16-22-16,6 8-9 15,6-12-33-15,5-3-34 16,12-13-130-16,2 4-131 0,12 2 227 16</inkml:trace>
  <inkml:trace contextRef="#ctx0" brushRef="#br0" timeOffset="3136.348">6277 9338 178 0,'-35'-83'104'0,"31"74"7"15,4-1 13-15,2-4 12 16,-2 0 3-16,-7 7 4 16,2 2-7-1,-2 0-9 1,5-1-9-16,-2-6-35 0,2 1-19 0,0-4-33 16,1 0-13-16,0 5-11 15,-1-1 4-15,-6-1 15 16,-5 2 9-16,2-3 16 15,-5-5-2-15,-1 7-15 16,2 3-9-16,-6 2-17 0,1 6-3 16,-7 2-2-16,1-2 1 15,-4 3 2-15,-4 2 2 16,2 3-2-16,2 2 0 16,0 3-5-16,-1 5-1 15,0 8 0-15,2 6-1 16,-4 4-1-16,-2 6 1 15,6 2-1-15,-10-1 1 16,9 9-1-16,7-4 1 0,-1-5 0 16,13 2-1-16,6-7-2 15,5 5 0-15,10-1-1 16,6 5 0-16,11-5-1 16,3-4 1-16,9-7-1 15,4 0 1-15,-1-2 1 16,2-4 0-16,-5 6 3 15,-2-10 1-15,-4-11 0 16,-9-10 2 0,-12 0-2-16,0 1 1 15,42-14 0-15,4-2 0 0,5-2 0 16,-16-8 1-16,-3-7 0 16,-6-4 1-16,-10-19 1 15,-2 6 1-15,-8-15 5 16,-1 0 9-16,-2 0 18 15,-6 5 4 1,-7 9 1-16,-7-2-7 0,-13 4-1 16,-3 2 1-16,-13 11-3 0,-11 4-2 15,-13 17-17-15,-6 2-13 16,2 8-29-16,10 4-20 16,15 0-83-16,9 0 83 15</inkml:trace>
  <inkml:trace contextRef="#ctx0" brushRef="#br0" timeOffset="4717.732">13654 5536 534 0,'-8'-4'219'0,"-6"8"-119"0,-1-4-65 16,-1 6 13-16,0 0 13 16,-1-1 8-16,-1 3-5 15,0-3-35-15,-5-1-13 16,-2 1-10-16,-1-2-1 15,-4 3 1-15,-2 5-1 16,-4 5-2-16,-3 9-1 16,-6 16-2-16,0 5 0 15,0 12 0-15,2 1 0 0,2 1 4 16,3-3 10-16,7-7 16 16,0-2 6-16,5-1 10 15,2 2-1-15,7 14-9 16,5-1-5-16,17 6-15 15,2 1-7-15,13-11-9 16,10 0 0-16,3-12-2 16,10-5 1-16,6-7 1 15,3-8 3-15,8-14 2 16,4-7 2-16,6-17 3 16,4-4 6-16,1-16 9 15,1-3 3-15,0-9 5 16,3 7-1-16,-6-6-4 15,-2-3-3-15,-7 0-6 16,-5-15-4-16,-3-4-6 16,-7 3 0-16,-2-7 10 15,-8 0 13-15,-12 1 30 0,-7-6 11 16,-20-9 1-16,-7 1-11 16,-18 7-29-16,-9 5-14 15,-16 23-16-15,-2 10-4 16,-9 14-10-16,-5 7 0 15,2 8-6-15,-2 9-7 0,1 5-38 16,5 8-29-16,-3 7-51 16,3 0-38-16,4 7 115 15</inkml:trace>
  <inkml:trace contextRef="#ctx0" brushRef="#br0" timeOffset="6212.565">13351 9128 699 0,'3'-21'294'0,"0"6"-160"16,-3 4-27-16,0 0-33 16,-16 3-10-16,-1 1-19 15,-6-2-3-15,-2 4 0 16,0-1 1-16,-6-4-6 0,0 3-6 16,-2 2-16-16,4 2-8 15,3 9-7-15,-2 2 0 16,1 13-3-16,1 3-1 15,-7 10 1-15,3 8 0 16,3 6 1-16,-8-1 1 16,4 1 0-16,2 1-1 15,-3-10-1-15,8-3 0 16,3 2 0-16,-2-5 1 0,5 5 1 16,2 4 0-16,5-6-3 15,8 6-1-15,5-1-4 16,7-1 0-16,10-5 2 15,4 0 0-15,9 1 2 16,5-1 0-16,2 1 1 16,0-10 1-16,-2-12 2 15,-6-2 1-15,3-8 0 16,-5 1 3-16,3-5 4 16,2-3 6-16,0-8 7 15,0-1 2-15,1-1-2 16,-1-4-6-16,2-2-6 15,-2 3-1-15,-5-10-2 16,-3 0 1-16,-3-6-1 16,-3-8 0-16,-2-2-1 15,3 0 1-15,-7 6 13 0,4 4 2 16,1 1 3-16,0 0-2 16,0-1-11-16,-3-4-4 15,-4 3-1-15,-3-2-1 16,-5 1 0-1,0 11 0-15,-4-2 7 16,-4 0 6-16,0-4 6 0,-3-3 8 16,-1 0 3-16,-6 3 2 0,-3 6 2 15,-5 2-4-15,-5 4-10 16,-4 2-4-16,-1 7-10 16,-6-1-1-16,-2 1-2 15,-1 7-1-15,-5-1-2 16,8 6-3-16,0 9-1 15,2-3 0-15,4 2-7 16,3-1-13-16,3 0-50 16,5 2-443-16,3-7 368 15</inkml:trace>
  <inkml:trace contextRef="#ctx0" brushRef="#br0" timeOffset="13433.251">22137 15772 304 0,'-64'25'208'0,"72"-34"-7"0,1 2-60 16,3 2-23-16,2-6-25 15,5 6-9-15,4-8-6 16,2 0-5-16,4 3-2 16,1-2-1-16,8-4-17 15,2-2-8-15,5 2-17 16,5 2-9-16,3 14-6 15,0-3-1-15,2-1 1 16,-1 4-1-16,-2 2-4 16,3 9-4-16,2 0-2 15,-4 5 0-15,-2-6-1 16,6 2 1-16,-8-2-1 16,-1-5 1-16,0-4 0 15,-11-6 0-15,0 9 0 0,-2-5 1 16,-3 7-1-16,-3 1-1 15,-5-11 1-15,1 9 0 16,-13-2-1-16,-3 1 0 16,-2 6 0-16,-7-10 1 15,-1 1 11-15,0 1 8 16,-1-2 9-16,1 0 2 16,-17 4-6-16,-34 6-7 15,28-9-8-15,-3-1-3 0,-5-5-5 16,-1 1 0-16,-3-1-1 15,-3 1 7-15,-4 2 14 16,-4 5 2-16,1-3 1 16,4 0-7-16,-5-7-12 15,1-1-3-15,-1-2 0 16,-4 3 1-16,7 3 1 16,3-8 1-16,1 1 4 15,-2-10 2-15,5 2 0 16,-2 3-1-16,0 3-5 15,4 6-3-15,-3 0-3 16,0 7-1-16,0 3 0 16,-3 7-1-16,4 13 0 15,0-8 0-15,5 4 0 32,4 1 1-32,5-9 0 0,2 5 0 0,7-5 0 0,5-9 0 15,7 2 2-15,1-9 1 16,4 3-1-16,-3 0-2 15,0 1-2-15,0 0-1 16,10-2 1-16,38 5 0 16,-25 8 1-16,3-2-1 15,9 3 0-15,2-8 0 16,11-3-1-16,4 4 1 0,4 0-1 16,4-3 2-16,-3 1 0 15,-1-9 0-15,-2 1 1 16,-1 2 0-16,-4-6 0 15,5 8 0-15,-6 0 0 16,-1 0 0-16,-3 12-3 16,-3-6-4-16,-5 1-7 31,-4-4-2-31,-7 0-7 16,-7 0-4-16,-6 3-2 15,-3 2 2-15,-8-4 11 16,-2-2 9-16,-6 1 8 0,6-2 3 0,0 0 0 15,-17-1 1-15,-39-9 3 16,29 6 3-16,-4-4 4 16,-4 3 0-16,-9-4-4 0,-4 3-5 15,-7 0-5-15,4 5-1 16,0-5 0-16,3-2 0 16,0 7 1-16,-3-7 1 15,8 8 2 1,3 2 4-16,2 1 8 0,4-4 1 15,2 5-2-15,3 0-4 16,7-2-8-16,5 12-3 16,7-6-3-16,5-7-3 15,11 11-5-15,11-7-1 0,13 8-1 16,11 10 0-16,20-1 3 16,3 2 2-16,13-2-4 15,-2-4-10-15,-1-9-40 16,4-4-19-16,-2-5-61 15,11-5 57-15,1 0 47 16</inkml:trace>
  <inkml:trace contextRef="#ctx0" brushRef="#br0" timeOffset="14460.542">23190 15844 842 0,'-16'-4'376'16,"3"-1"-177"-16,-1-1-111 0,10 3-61 15,1-4 3-15,3 2 7 16,3 1 3-16,9 2-9 15,6 2-11-15,13-1-10 0,10-1-4 16,10 3-4-16,3 5-1 16,8-2-1-16,-4-2 1 15,3-9 1-15,-2-4 0 16,-7 0 1 0,4 4-1-16,-4 0-1 15,-3 1 0 1,-4-6 0-16,-19 4 3 0,0 1 12 0,14-1 4 0,-4-7 2 15,-14 13 0-15,-13 1-11 16,-6 3 2-16,-7 9 6 16,-9 1 1-16,-11 2 0 15,-4-4-3-15,-9 0-6 16,-9-3 1-16,-12-3 4 16,-5-4 2-16,19-1-4 31,23 0-3-31,0 1-5 0,-57-3 5 0,15 3 18 15,2 6 5-15,31-5 18 16,2 3 5-16,2-3 1 16,0-3 1-16,8-1-17 15,3 2-12-15,13-2-18 16,7 0-6-16,15-5-3 16,4-4-3-16,12 2-1 15,5-3-3-15,3 7 1 0,7-2 0 16,5-5 2-16,3-2 1 15,3-2 0-15,4 2 2 16,-9 8 0-16,-7 5-1 16,-14 0-1-16,-9 2-1 15,-7-3 0-15,-5 2-1 16,-8 8 0-16,-10-2 0 16,-17-4 0-16,-7 1 2 15,-20 0 1-15,-5 0 1 0,-14 1 0 16,-6 7-1-16,0 1-13 15,5 1-25-15,16 11-20 16,8-3-21-16,19-4 316 16,14 6-188-16</inkml:trace>
  <inkml:trace contextRef="#ctx0" brushRef="#br0" timeOffset="26031.086">7521 7750 562 0,'-9'-22'277'16,"2"3"-100"-16,2 4-51 0,6 13-70 16,4 5-21-16,11 16-81 15,7 11-152-15,5 12 137 16</inkml:trace>
  <inkml:trace contextRef="#ctx0" brushRef="#br0" timeOffset="26463.985">13761 8076 828 0,'4'-3'366'0,"-6"3"-111"0,0 17-251 16,2 5-61-16,0 5 40 15</inkml:trace>
  <inkml:trace contextRef="#ctx0" brushRef="#br0" timeOffset="30033.287">12948 10386 999 0,'-38'-55'392'0,"-2"14"-264"15,-1-4-64-15,-4 5-27 16,4 9 1-16,-7-2 7 16,-4 9-4-16,-10 5-12 15,-9 1-3-15,-10 7-10 16,-5-5-5-16,-8 0-6 16,-4-1-2-16,-7-1-2 15,-6-2-1-15,-3 0 0 16,1 3-1-16,-4-7 1 15,1 1 0-15,-6 0 2 16,-5 3-1-16,-1 3 13 0,-7 0 16 16,-4 4 27-16,-3-4 10 15,-11 13-7-15,-2 3-15 16,-2 14-26 0,-8 4-9-16,-2 3-8 15,-3 0 0-15,-11-1 0 0,3-1-1 16,-4-2 0-16,-1 3 1 0,4-4 0 15,-3 2-1-15,6 1 0 16,2 0 0-16,-5-3-2 16,4-9-4-16,-11-4-9 15,4-2-7-15,6-6-2 16,-1 6 4-16,16-5 9 16,-7-2 6-16,7 0 4 15,6-3 0-15,-2-1 2 16,2 4 1-16,6 2 1 15,4 3-1-15,3 4-2 16,9 6 0-16,3 13-2 16,4 4-1-16,2 14-3 15,3 11-2-15,11 19-3 32,2 8-1-32,10 13-1 0,5 5 0 0,3 23 2 15,5 10 1-15,15 21 0 16,9 7-1-16,10 20 2 0,8 9-1 15,13 36 3-15,3 6 1 16,15 15-1-16,6 9 0 16,7-8 0-16,6 24 2 15,-7-2 1-15,-8 12 1 16,-1 2 1-16,3-2 0 16,-4 4 1-16,6-11 0 15,-1 10 1-15,1-20-1 16,8-4-8-16,7-14-2 0,-10-34-3 15,0-4 0-15,7-39 5 16,-8-20 2-16,17-21 4 16,3-13 4-16,7-18 14 15,3-8 1-15,11-18 2 16,5-19-4-16,16-18-9 16,16-5-2-16,18-16-4 15,12-7 0-15,11-7-6 16,13-2 0-16,10-12 1 15,2-4-2-15,23 0-2 16,-3-10-1-16,25-1-9 16,13 1-4-16,14-5 4 15,10 8 1-15,9 13 7 16,7 15 8-16,-3 15 3 16,10 8 2-16,-5 5 38 0,4 1 14 15,3-6 25-15,-8-3 4 16,1 0-30-16,-4-6-14 15,4 2-21-15,4 6-9 16,4-8-5-16,-3 1 0 16,6-2-2-16,-4-4 0 15,-11-1 0-15,0 2-1 16,-16-2 1-16,-7-1 1 31,-20 4 2-31,-4-1-1 0,-27-4 4 0,-12 2-1 31,-10-9 0-31,-15-5-1 0,-16-3-1 0,-6-3 0 0,-17 0-3 16,-9-1 1-16,-10-3 24 16,-11-1 10-16,-19-4 6 15,3 0 1-15,-17-4-23 16,0-7-8-16,-4-14-5 16,-13-5 1-16,-2-14-2 31,-4-2-1-31,-5-6-1 0,-1-4-2 0,-7-17 1 31,-3-14-1-31,9-13 15 0,-6-21 2 0,9-10-1 16,8-3 0-16,2-23-15 15,7 1-3-15,11-22 0 16,-1-8 0-16,7-11 0 0,2-11 0 16,-1-2 0-16,3-8 0 15,1-7 0-15,-2-2 0 16,-9-10 1-16,-5 2 0 15,-11-8-1-15,7 2 0 16,7-6-1-16,9 7 0 16,8 13-3-16,-3 9 2 15,-1 29-3-15,-6 12 1 0,-1 30 1 16,-5 17 0-16,-7 25 2 16,-3 12 0-16,-10 28 0 15,-6 9 0-15,-8 23 0 16,-5 10-1-16,-1 11-1 15,-1 8-1-15,4 12-1 16,-1 2-1-16,3 16-1 16,2-9-1-16,2 1-3 15,0 7-1-15,-1 3-1 16,-2 18 0-16,-1 8-2 16,1-4-7-16,0-1-35 31,4-14-33-31,0 1-320 0,-7 44 281 0</inkml:trace>
</inkml:ink>
</file>

<file path=ppt/ink/ink14.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4-29T18:14:59.995"/>
    </inkml:context>
    <inkml:brush xml:id="br0">
      <inkml:brushProperty name="width" value="0.05292" units="cm"/>
      <inkml:brushProperty name="height" value="0.05292" units="cm"/>
      <inkml:brushProperty name="color" value="#FF0000"/>
    </inkml:brush>
  </inkml:definitions>
  <inkml:trace contextRef="#ctx0" brushRef="#br0">18119 4151 609 0,'-10'-12'342'16,"2"3"-75"-16,6 7-95 0,4 1-32 15,5 8-55-15,10 3-27 16,13 0-27-16,6 3-8 16,9-6-8-16,4 0 0 15,8-1 0-15,8-3-1 16,21 3-6-16,6-4-3 16,19 1-5-16,7 1 0 15,13-2-2-15,9 2 0 16,11-4 0-16,5 0 2 0,-2-2-1 15,8-8 0-15,3-3-1 16,-1-7-1-16,-4-4 3 16,-11 0 0-16,-18 0 1 15,-7 5 1-15,-15 7-1 16,-6 7 0-16,-14 8-8 16,-9 5-5-16,-25 0 2 15,-13-3 1-15,-22-4 17 16,-9-1 16-16,-13-1 6 15,-11 3 1-15,-25 5-8 16,-7-1-10-16,-25 1-4 16,-11-4 0-16,-10 0 3 15,-10-2 2-15,-12-3 15 16,-3 0 9-16,-7-1 9 16,-5-3-2-16,-11 4-15 0,-6 2-10 15,-14 0-13-15,-6 1-1 16,-3 7 0-16,6-3 2 15,11 2-1-15,44-4 0 32,55-1-2-32,-1 0 2 0,-146 3 5 0,3 7 0 15,20-2 1-15,68 2-3 16,30 1-6-16,6-7 0 16,19 3-4-16,14-3 0 0,21-4-5 15,7-2-11-15,22 0-19 16,17-3-3-16,37-4-3 15,26 2 6-15,41-2 15 16,17 0 1-16,34 9 5 16,15 3 7-16,24 3-14 15,16-2-10-15,14-2-460 16,14-4 357-16</inkml:trace>
  <inkml:trace contextRef="#ctx0" brushRef="#br0" timeOffset="7359.897">4453 10916 829 0,'-15'-33'398'0,"11"4"-143"16,7-11-46-16,10 2-57 16,6 6-30-16,11 0-51 15,4 20-17-15,6-2-31 16,9 4-10-16,9 9-8 16,4-8 0-16,-3 11-1 15,0 5 1-15,-1-7-3 16,1 8 0-16,19 2-1 15,9 1-1-15,5-4 0 0,5 8 0 16,-4-6 0-16,1-6 0 16,2 15 0-16,-6-8 0 15,-4 8 12-15,-13 3 6 16,-8-5 17-16,-5 6 13 16,-4-7 9-16,-4-2-3 15,-3-2-13-15,-8-11-10 16,-13-3-18-16,-3 3-2 15,-14-9-2-15,-7-1 1 0,-3 10-1 16,-7-14-1-16,-5 11-5 16,0 1 0-16,-23-9-3 15,-8 8-2-15,-17-4-2 16,-7 2 1-16,3-1 0 16,-5-4 3-16,-1 4 0 15,4 2 1-15,-9-1 1 16,2-1-1-16,-4 2 1 15,-8 4-1-15,0 0-1 16,-10 15-3-16,-7 1-4 16,-1 1-2-16,-3 4-2 15,9-6 0-15,8 5 3 16,-1-7 3-16,14 4 3 16,3-2 2-16,14 1-1 15,5-3 0-15,15-3 0 16,8 2 0-16,7-8 0 15,11 2 0-15,5-3-1 0,9 1 2 16,18 1 0-16,9 4 1 16,17-2 1-16,6 3-1 15,20-1-1-15,6-4 0 16,14-6 0-16,10-4 0 16,8-7 0-16,3-2 0 0,15 5 1 15,0-3 2-15,7 1 7 16,4 3 3-16,-10-4 4 15,-8 2-1-15,-9-3-4 16,-11-1-3-16,-11 3-1 16,-8-3 18-16,-23 2-659 15,-9 8 481-15</inkml:trace>
  <inkml:trace contextRef="#ctx0" brushRef="#br0" timeOffset="9943.465">14239 11191 984 0,'-5'48'393'15,"-3"17"-224"-15,1 10-145 16,2 14-17-16,3 9-5 15,2 0 7-15,5 4 21 16,1-3 7-16,0 5 16 16,2 10-5-16,1 0-17 15,1 1-7-15,1-14-14 16,-1-7-3-16,-6-14-1 16,0-11 1-16,0-23 6 0,-2-18 4 15,-2-28 39-15,-2-10 4 16,-6-28 2-16,-7-13-5 15,-11-25-37-15,-5-8-5 16,-8-19-7-16,2-4-2 16,2-5-3-16,10-1-2 15,11 0-1-15,9 12 0 16,13-1 0-16,7 5 0 0,5 24-1 16,-1 3 0-16,-2 31-1 15,-2 10-1-15,1 22-3 16,0 12 0-16,5 26 4 15,-6 9 5-15,0 32 17 16,-3 11 7-16,-8 18 8 16,3 8-1-16,-7 4-8 15,5 0-1-15,-5-23 0 16,0-11 1-16,0-42 18 16,-7-15 28-16,3-24 11 15,-6-29-2-15,5-38-23 16,1-25-34-16,-5-36-29 15,9-4-9-15,5-1-15 16,2 10-1-16,18 25 5 16,1 20 4-16,-7 35 12 15,3 22-3-15,0 34-1 0,-6 14 3 16,3 51 9-16,-6 0 11 16,-12 40 12-16,-6 10-3 15,-7-4-1-15,-1 10-8 16,-3-18 3-16,6-1 6 15,-6-11-154-15,-13-12 107 16</inkml:trace>
  <inkml:trace contextRef="#ctx0" brushRef="#br0" timeOffset="40773.005">18287 9880 442 0,'-11'-13'216'15,"6"5"-66"-15,5-1-40 16,-1-2-34-16,2 2-7 0,4-5 2 15,0 4 6-15,7 3 8 16,1 4-3-16,7-5-19 16,5 0-12-16,10-3-20 15,6 7-6-15,6-3-12 16,17 3-4-16,10 7-5 16,5-3-1-16,11 11 0 15,-9 5 0-15,6 9-1 16,-1-1 0-16,3-3 1 15,3-5 2-15,-6-8 5 16,3-1 3-16,-5-4 3 16,2-4-1-16,-5-6-2 15,-5 1-1-15,-4-2 1 16,-7 8 4-16,-10 4 9 16,0 0 0-16,-17 8-2 15,-1-9-5-15,-16 1-8 0,-10 5 0 16,-10-8 5-16,-6 0 6 15,-11-3 6-15,-7-3 1 16,-14-6-6-16,-9 2-6 16,-12 5-8-16,-2-6-2 15,-9 12-3-15,-2-9-1 16,-8 1 0-16,-7 3 1 16,-2-6 9-16,-2 11 5 15,-4 2 2-15,3 3-1 0,-8-7-9 16,2 0-3-16,-2-7-3 15,2 1 0-15,15 6-1 16,-3-8-1-16,12 8-1 16,7 0 0-16,2 1-1 15,9-1 0-15,10 10-1 16,1-8 0-16,14 7-2 16,3 4 0-16,14-8-1 15,9 0 1-15,20-4-1 16,13-3 2-16,21-1 3 15,17-2 1-15,17-4 4 16,8 2 0-16,22-7 2 16,0-2-1-16,7-7-1 15,11-5 0-15,-8-1 2 16,4-1 2-16,-3 3 8 16,-7 0 4-16,-4 5 5 0,-11 2 0 15,-14 3-4-15,-5 6-4 16,-12 3-5-16,-15 3-4 15,-16 2-2-15,-12 1 0 16,-28-1 4-16,-4 1 1 16,-33-1-1-16,-18-1 0 15,-32 4-8-15,-10 5-3 16,-21 8 1-16,2 0-1 0,-5 6 1 16,-13 3 1-16,1 3-1 15,-10 9-1-15,1 6 3 16,10-9 6-16,6-4 8 15,7 2 2-15,16-27-2 16,9 10-4-16,17-6-5 16,17-14-1-16,22-2-22 15,5-2-29 32,32-5-70-47,8 11 68 0</inkml:trace>
  <inkml:trace contextRef="#ctx0" brushRef="#br0" timeOffset="42523.524">18127 13822 753 0,'10'-1'358'0,"-8"0"-146"15,6-1-103-15,3 4-91 47,5-1-10-47,12 0 14 0,9 7 14 0,13-7 28 0,6 0 11 0,20 2 0 16,2-2-10-16,24 2-24 15,-1 2-11-15,15-1-16 16,4-2-6-16,5 4-5 16,5-2 0-16,-5 1-1 0,6 1 0 15,-10-4 0-15,0 2 0 16,-7-5 1-16,-6-4 0 15,-5 2 1-15,-2-1 0 16,-13-3 1-16,-7 1 0 16,-15 3 1-16,-11-6-1 15,-22 3 13-15,-15 0 16 16,-17-5 14-16,-17 3 1 16,-18 5-14-16,-7-4-13 15,-22 0 0-15,0 12 7 0,-10-3 5 16,-4 1-2-16,-14 3-15 15,-6-6-8-15,-12 0-6 16,-5 6-1-16,-12 3-2 16,-13-5 0-16,-7 12-1 15,-6-7 0-15,-1 7 0 16,8-4 0-16,17-7 1 16,5 2 1-16,17-7 0 15,9 5-1-15,14-1-1 16,6-2 0-16,19-1 0 15,11-1 0-15,13-4-2 16,10-2-2-16,15 1-6 16,6 0-4-16,19 0-4 15,10 1 0-15,17-1 5 47,18 0 4-47,16-3 5 0,16-1 2 0,20 1 2 0,10-5 0 0,8 2 2 16,10 4 2-16,7-4 5 0,-8 2 4 31,2 1 11-15,-13-4 6 15,-3 5 9-31,-6-2 5 0,-9 3-2 0,-8 0-1 0,-23-2-12 0,-5-4-7 0,-24 2-6 16,-7 1-34-16,-19 6-89 0,-12 2-72 0,-17 3 97 15</inkml:trace>
  <inkml:trace contextRef="#ctx0" brushRef="#br0" timeOffset="137442.525">24923 9088 908 0,'-9'-16'390'0,"6"5"-225"0,18 1-63 0,3 5-13 0,11-3 12 16,1 0 11-16,12-1 5 15,2-5-16-15,23 0-47 16,12 0-21-16,20-6-27 16,13 4-6-16,19-5-7 15,5-1-3-15,12 3-3 16,5 0 0-16,-4 15 4 16,-57 14 1-1,1 0 2-15,62 31 1 0,0 22-1 0,-37 9 2 16,-54 10 0-16,-21 15 1 15,-37 15 3-15,-16 6 2 16,-31 24 12-16,1 0 4 16,-17 16 4-16,-2 20-2 15,-6 5-9 17,-8 24-5-32,3 11-4 0,6-1-1 0,14-9 1 15,1-26 0-15,30-4 1 0,2-25 0 0,14-25 0 16,13-10 0-16,8-41 0 15,8-5 2-15,9-22 4 16,1-9 4-16,-1-17 9 16,-2-4 5-16,0-5 0 15,-5-1 0-15,1 10-9 16,-5-4-5-16,-5 12-6 16,1-1-4-16,-11-4 0 15,2 2 0-15,-13-2 5 16,-9 2 5-16,-8 2 12 15,-6 0 6-15,-3-2 8 16,1 0-2-16,4-2-8 16,5 1-6-16,5 6-11 15,4 0-3-15,1-15-5 16,3 4 1-16,3-10 8 16,0-15 3-16,6 15 19 0,1-21 4 15,6-6 0-15,2-2-1 16,3-23-15-16,0 14-7 15,-2-2-8-15,-4 17-5 16,-4 12-4-16,-6 6-2 16,-10 15-5-16,-8 4 0 15,-9 12 1-15,-7-7 1 16,-2 2 5-16,0 5 1 0,0-8 0 16,8 6 2-1,4-12-1-15,8-10-1 0,11-11 0 16,-6-2-2-16,16-11-8 15,1-3-1-15,16-6 2 16,10 2 3-16,-1 0 8 16,1-5 4-16,-4 9 10 15,-5-1 2-15,-2 4-3 16,-4 9-3-16,-5-3-15 16,-1 6-21-16,-2 1-63 15,-7 3-39-15,-6-13-68 16,-4-11-31-16,-8-13 147 15</inkml:trace>
  <inkml:trace contextRef="#ctx0" brushRef="#br0" timeOffset="137914.938">25012 9166 1673 0,'112'-112'602'0,"-82"90"-510"15,3 5-49-15,-2 4-34 16,-8 13-3-16,-13 8 0 15,-11 5 2-15,-23 14 11 16,-5 4 3-16,-17 15 6 0,-5 8 2 31,4 12-7-15,5-9-3 15,23-13-7-31,19-10-6 0,33-33-33 16,19 1-17-16,20-21-8 0,1 2 170 0,-20-6-91 0</inkml:trace>
  <inkml:trace contextRef="#ctx0" brushRef="#br0" timeOffset="146814.587">14400 12184 1301 0,'-30'9'475'15,"23"-15"-397"-15,10-4-29 16,22-1-25-16,12 0-4 16,6 4 6-16,5-1 3 15,2 6 3-15,4-8 1 16,1-5 0-16,-2-3-3 16,-5 0-12-16,-3 5-8 0,-5 6-10 15,-1 7 0-15,-2 10-3 16,-4 0-1-16,-1 12 2 15,2-3-1-15,7 8 2 16,5 8 3-16,6 0 21 16,1 1 11-16,2-5 23 15,-1-10 6-15,0-6-1 16,0-6-2-16,0-9-7 16,-1 0-4-16,1-4-14 15,-1-5-7-15,-13-4-17 16,-3 2-7-16,-8-9 5 15,-3 4-53-15,-12 1 34 16</inkml:trace>
  <inkml:trace contextRef="#ctx0" brushRef="#br0" timeOffset="147155.452">14460 12045 1746 0,'-21'-11'682'0,"3"0"-483"16,6 4-97-16,7 5-79 15,3 2-19-15,8-9-6 16,2 0 0-16,9-10 1 16,7-3 1-16,6 3-1 15,3 0-1-15,3 18-5 16,-3 11 0-16,-5 30 13 16,1 14-20-16,4 20-446 15,11 8 346-15</inkml:trace>
</inkml:ink>
</file>

<file path=ppt/ink/ink15.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20:19.549"/>
    </inkml:context>
    <inkml:brush xml:id="br0">
      <inkml:brushProperty name="width" value="0.05292" units="cm"/>
      <inkml:brushProperty name="height" value="0.05292" units="cm"/>
      <inkml:brushProperty name="color" value="#FF0000"/>
    </inkml:brush>
  </inkml:definitions>
  <inkml:trace contextRef="#ctx0" brushRef="#br0">4546 11018 211 0,'2'-19'101'0,"14"8"-33"16,8 0-44-16,14 8-20 15,4 3-2-15,8 7-1 16,8-2-1-16,-2 1 2 16,0 2 3-16,1-1 16 15,-5 2 8-15,7-6 11 16,4-3 1-16,7-2-12 15,1-3-7-15,-2 3-10 16,-3-7-3-16,-12 5-1 16,-2 0 10-16,-6 2 31 0,-3 0 16 15,-1-4 26-15,-8-5 1 16,-11-4-15-16,0 1-7 16,-16 5-11-16,-2-6 0 15,-3 8-6-15,-15-5-5 16,-23 0-16-16,-3 7-9 15,-25 0-15-15,3 0-2 16,-9 5-14-16,-5 3-5 16,-11-9-4-16,3 1 0 15,9-1 9-15,3-4 6 0,21 8 2 16,3 6 3-16,8 4 3 16,11 4-1-16,15 11-2 15,5-3-2-15,15 2-66 16,12 5-80-16,19-8 94 15</inkml:trace>
  <inkml:trace contextRef="#ctx0" brushRef="#br0" timeOffset="44453.22">8931 12272 560 0,'-59'8'257'16,"7"-7"-115"-16,8 0-71 16,1 4-14-16,5-7 0 15,-2-3 12-15,12-3 16 16,-3-5 7-16,11-4 2 15,7 7-6-15,9 6-23 16,4-9-16-16,9 12-28 16,3-2-10-16,2-9-11 15,9 9 0-15,9 3 1 16,4-1 0-16,5-2 1 0,7 6 0 16,4-3 3-16,5 2 3 15,11 8 9-15,0-3 3 16,4 5 6-16,-4-7 3 15,-1 9 1-15,0 5-1 16,5-4 2-16,2 8-2 16,3 5-3-16,0-5-1 0,-6 6-5 15,-1 3 1-15,6-10 1 16,3 4 0-16,4-6 1 16,6-5-2-16,-10-2-7 15,4-6-2-15,6-12-1 16,-3 0 0-16,11-10 1 15,-3-3 1 1,-3 5 1-16,3-6 0 0,8 8-3 16,0 2-3-16,0 3-4 15,1 2-1-15,0-1-1 16,4 5 0-16,1-6 0 16,-2-1 1-16,-1-1 0 15,0-1-1-15,5-2 0 16,-2-2-1-16,-6 6 0 15,3 0 0-15,-3 0 0 16,1 10 0-16,-7-6 0 16,-6 3 0-1,3-1 2-15,2-5 1 0,2 8 6 0,-2-3 0 16,-5 9 4-16,-3-4-1 16,0-10-1-16,-2 6-2 15,-6-5-2-15,-6 1 1 16,-5 1 0-16,-3-5 1 15,-4 4-3-15,-8-4-1 0,-5 15-2 16,0-6-2 0,-14 3 1-16,4-3 1 0,-17-3 0 15,-7-4-1-15,-9-1-46 16,-8 11-36-16,-11 2 48 16</inkml:trace>
  <inkml:trace contextRef="#ctx0" brushRef="#br0" timeOffset="45332.242">5454 12791 619 0,'-10'3'288'16,"2"-4"-112"-16,15 1-109 15,8 5-19-15,11 1-14 16,8 2 2-16,18-4-10 16,11-3-7-16,11-7-9 15,6-6-3-15,3 6-4 16,-3-5 0-16,14 11-2 15,2 9 0-15,3-2 0 16,0 2-1-16,3-6 0 16,4-2-1-16,6 2 0 15,-2-1 1-15,7-4 10 16,0-2 10-16,1-3 19 16,3-2 6-16,-13 9-1 15,2 4-6-15,-1 6-9 0,-2 4 1 16,-3-6 2-16,-3 0 1 15,-3 0-4-15,-3-4-5 16,-5 5-8-16,-7-7-2 16,-9-7-5-16,0 2 1 15,-2-11-2-15,0 3 0 16,-1-8 1-16,-2-2 64 16,0 11-53-16</inkml:trace>
  <inkml:trace contextRef="#ctx0" brushRef="#br0" timeOffset="70068.412">18237 4141 215 0,'21'59'156'0,"-43"-67"17"15,2 4-58-15,5 1-68 0,2 3-10 16,5 0-20-16,1 1-8 16,0 9-7-16,-3-3-2 15,9 5 1-15,1 0-1 16,14 4 1-16,6 1 0 16,4 5 4-16,2-7 2 15,1-4 5-15,7-1 3 0,6-10 1 16,5 0 1-16,8-4 0 15,-2-3 3-15,4 0 6 16,0-10 6-16,-5 5 7 16,-1-2 0-16,-4 0-7 15,2 6-7-15,6-1-13 16,5 3-4-16,7-2-6 16,7 1 0-16,5 2 0 15,0-4 0-15,1-2 1 16,0 4 0-16,3 3-1 15,6-4 1 1,6 1 0-16,3-6 2 0,4-9 2 16,0 8 0-16,2-3 1 15,-4 1-1-15,-16 1-1 16,-2-1 1-16,-8-1-2 16,3 7 0-16,0 5-2 0,-3-3 0 15,-11 7 0-15,-10-8 0 16,-8-2 1-16,-5 9 1 15,-11 0 0-15,-3 2 1 16,-9 6 4-16,-8-6 0 16,-3 0 2-16,-3-6 1 15,-1-5-1-15,-2 4 0 16,-2 0-3-16,-4 5-1 0,-8 2-2 16,-2-2 0-16,-9-3-1 15,0 5-1-15,-7 0-2 16,-3 1-1 15,-4-1 0-31,1-5 1 0,-14-5 0 0,-2 8-1 0,-9-1 1 16,-4 11-1-16,0-2 0 15,-3-5 0-15,0 4 0 16,-8-10-1-16,1-1 0 16,1 7 1-16,-2 5-1 15,3 2 0-15,0 4 0 16,4-10 0-16,1 4 0 15,2 0 0-15,2-1 0 16,1 3-1-16,-3-6 1 16,2 2-1-16,-1 4-2 15,-4-4-2-15,3-1-5 16,4-4-3-16,4-3-11 0,2 8-3 16,6 2-5-16,-1-3 2 15,7 2 9-15,-2-9 6 16,7 4 8-16,1-2 3 15,4 2 1-15,3 4 1 16,0 3 0-16,4-1 0 16,3 2 0-16,1 3 0 15,3 0 0-15,0 2-1 0,5-1 1 16,3-2 0-16,7-1-3 16,5 1 0-16,7 1 1 15,7 1-1-15,12-4 2 16,9 1 1-16,7 0-1 15,6 0 1-15,9-3-1 16,6 3 1-16,9 0 1 16,-1-4 1-16,13 5 1 15,1-4 2-15,5-2 0 16,15-2-1-16,-5-1 0 16,4 0 0-16,3-1-1 15,-7 6 0-15,3-3-1 16,3 1 1-16,3 6 0 15,2-5-1-15,6 8 0 16,-3 3 1-16,-1 8-1 16,1 0 0-16,-3-6 0 0,2 1 1 15,-6-6 2-15,-2-2 0 16,-11 5 3-16,-9-8 1 16,-2-9 2-16,-11 5 1 15,-9-6 0-15,-9-1 0 16,-18 9 0-16,-5-6-1 15,-14 3-2-15,2-3-2 16,-10-4-12-16,2 4-10 16,-6-2-56-16,-6 2-29 0,-6 2-58 15,-6-5-43-15,-7 5 135 16</inkml:trace>
  <inkml:trace contextRef="#ctx0" brushRef="#br0" timeOffset="72037.749">21653 3992 491 0,'61'-8'220'15,"-30"4"-108"-15,0 1-43 0,73-2-44 16,-16 5-10-16,-28 5 6 16,-41-5 10-16,-19 0 10 15,-3 4 1-15,-16-8-15 16,-13 1-13-16,-9-1-11 16,-12-9-2-16,-10 6-1 0,4 8-1 15,-10-1 1-15,-4-5-1 16,1 8-1-16,0-3 1 15,-6-2 0-15,3 15 1 16,-4-20 0-16,-9-3 1 16,8 10-1-16,-6-2 0 15,-6 8 0-15,2 0 1 0,-13 2 0 16,3 0 0-16,-7-1 0 16,1-4-1-16,-8 6 0 15,-2 2 0-15,-4 1 0 16,-3 3 0-16,2-6 0 15,2-3 0-15,2 1-1 16,-5 3 0-16,2 0 1 16,3-4 0-16,7 1 1 15,12-6 1-15,5 0-1 16,1 0-1-16,5 2 0 16,1 6 0-16,1-2 0 15,4 4 0-15,7-1 0 16,5 1 0-16,18 0 0 15,9-3-3-15,26-3-14 16,6-1-2-16,25 2-2 16,12 4 2-16,25 4 10 15,18 2 4-15,26 0 3 0,14 4-1 16,13 8 1-16,12 7 0 16,13-9 0-16,9 2 0 15,17-15 1-15,8-1-1 16,10 8 1-16,5-4 1 15,4-6 0-15,-9-13 0 16,-3-5 2-16,-8-9 0 16,-13 1 6-16,-6 2 4 0,-30-6 12 15,-13 2 4-15,-24 9-4 16,-16 3-2-16,-16 7-11 16,-10 0-2-16,-20-2 17 15,-6-6 13-15,-16-5 9 16,-8 3-2-16,-17-4-18 15,-12 3-16-15,-16-2-10 16,-13 1-2-16,-21-4 0 16,-12 1 0-16,-26-3 0 15,-13-2 0-15,-21 0 0 16,-7-4 0-16,-26-3 1 16,-19 3 1-16,-4-2-1 15,-6 5 0-15,8 4-1 16,16 2 0-16,1 11-2 15,5-1 0-15,11 1-11 16,1 7-11-16,19 1-56 0,8 1-44 16,17 6 77-16</inkml:trace>
  <inkml:trace contextRef="#ctx0" brushRef="#br0" timeOffset="83079.385">18263 10026 141 0,'-13'-23'112'0,"6"3"36"16,4-4-12-16,-8 2 0 15,8-3 2-15,-4 5-3 16,3 2-2-16,0-1-14 16,-6 8-4-16,4-4-16 15,-1 4-15-15,9 3-33 16,7 2-16-16,4 5-23 15,4 1-6-15,4 0-4 16,5-4 0-16,6-3 2 16,-2-4 2-16,5 3 4 15,0-3 4-15,6 8 6 0,5-3 0 16,3-6 2-16,11 8-3 16,-2-4-6-16,3 3-4 15,1-1-5-15,1-4-1 16,2 3-2-16,3 1 1 15,4 11-1-15,-1-1 0 16,-2 6-1-16,-1-7 1 16,-1-3-1-16,1 3 1 0,-1-6 0 15,-3 9 0-15,2-6 0 16,-5-5 0-16,-1 4 1 16,0-9 0-16,-12 4 1 15,-1 6 1-15,-11-9-1 16,1 12 1-16,-9 3-2 15,-4 4 0-15,-4 2-1 16,-12-15 1-16,-7 2-1 16,4 1 3-16,-17 0 8 31,1 5 3-31,-16-3 4 0,-12-11 1 0,-2-1-5 16,-8-1-2-16,-13-2-4 15,-5-3-3-15,-6 3-4 16,-8 2-2-16,-1-4 1 15,-1 9-1-15,-6-2 0 16,6 5 0-16,-11 5-2 16,-1-2 1-16,2 10-8 0,-1 2-10 15,19 8-42-15,2 3-44 16,13-4-132-16,15-4 149 16</inkml:trace>
  <inkml:trace contextRef="#ctx0" brushRef="#br0" timeOffset="84394.894">18472 13858 454 0,'-57'-12'176'0,"1"0"-127"16,12 6-7-16,5 1 2 15,-2-4 23-15,11 9 8 16,1-5 10-16,4-2 3 16,8 4 12-16,-2-8 6 15,6 8-6-15,-1-3-13 0,14 4-41 16,-4 5-18-16,8-1-23 15,-4-2-6-15,6 4-3 16,23 6 1-16,44 2 3 16,-19-17 3-16,3-3 4 15,-5 3 3 1,-25 3 6-16,0 1 3 16,87-14 6-16,4-2 4 0,7 13 0 15,-37-4-2-15,5 15-6 16,-4 8-6-16,2-8-6 15,-4 6-2-15,-1-8-2 16,6 0-1-16,-3-5-2 16,4 0 1-16,-12-7 0 15,-4 3 1-15,-4-5 0 16,-1-2 1-16,-4 4 3 16,-5-12 6-16,0 10 13 0,-8-3 1 15,-7 2 0-15,-3 12-8 16,-21-2-10-16,-3 2-2 15,-11 4 3-15,-3-6 4 16,-4-5 6-16,-3 1 2 16,-8 4-4-16,-3 0-4 31,-12 11-8-31,0 1-2 0,-13-7-2 0,-2 1 1 0,-7-2 0 16,-1-4 0-16,-12 0-1 15,-5-1 0-15,-4-6-1 16,-5-1-1-16,-1-2-1 15,-2 5 1-15,-7-2-1 16,0 4 0-16,2-1 0 16,2 1 0-16,15 5-3 15,-4 2 0-15,9 6-2 16,0-2-6-16,-5 9-14 31,3 5-7-31,2-2-16 0,4 7-4 16,9-3-5-16,0-7-5 0,-4-2-14 15,2-2-16-15,4-4-53 16,6-1 89-16</inkml:trace>
  <inkml:trace contextRef="#ctx0" brushRef="#br0" timeOffset="99165.1">18446 14751 384 0,'-23'-8'125'0,"4"-9"-106"15</inkml:trace>
  <inkml:trace contextRef="#ctx0" brushRef="#br0" timeOffset="101588.505">18365 14566 383 0,'-10'-9'229'0,"-4"1"-39"16,-4-3-57-16,0 10-21 15,-2-2-33-15,5 5-7 16,2 9-12-16,6-7-2 16,6 3-7-16,1-7-5 0,1-4-12 15,-1 3-4-15,0 1-5 16,1 2-4-16,2 2-9 16,1 0-3-16,1-1-5 15,1 0-1 16,0 0 0-31,26 14 6 0,-18-14 24 0,4-1 10 0,-1 7 16 16,5 4-1-16,2-5-18 16,0 10-9-16,9-13-13 15,-4 11-5-15,5 3-5 16,-2-9-2-16,3 8-2 16,10-3-1-16,0-10 1 15,4 3 2-15,1 3 9 16,-4-12 6-16,2 9 6 31,0 1 0-31,6-8-6 0,5 5-5 0,-3-2-7 16,-3-7-2-16,-5-1 2 0,-7 3 1 15,2 2 4-15,-1 7 3 16,0-2 0-16,-1 0 1 16,2 6-3-16,-4-1-1 15,-4 4-3-15,10 1-3 16,-8-8-2-16,8-2 0 15,4-4-2-15,-10-4 1 16,7-4-1-16,-4 1-1 0,2-3 0 16,3 0-1-16,1-2 0 15,0-1 0 1,-5 3 0-16,-4-4-1 0,3 4 1 16,-3 0 0-16,4 3-1 15,-2-3 1-15,-4 1-2 16,-3-2 1-16,-3 6-1 15,-2 3 1-15,-5 2 0 16,-2 0-1-16,-10-4 1 16,4 5 0-16,-9-10 0 15,4 6 0-15,-5-1 0 16,-2-9 0-16,5 14 0 16,-9-9 1-16,9-7-1 15,-1 9 0-15,-4-6 0 16,7 0 1-16,-12 11-1 15,-4-9 0-15,-4-5 1 16,-6 9-1-16,2-14 1 0,3 7 2 16,0-4 0-16,-4-8 1 15,-4 6-1-15,-6-1 0 16,-1 10-2-16,-1-4-1 16,-4 0 0-16,-1 0-1 15,-1-4 0-15,-4 5 0 16,0-1 0-16,1-3 1 0,-3 1-1 15,-3-2 0-15,4 4 0 16,-2 3 0-16,-3 2 1 16,6 5 0-16,-7-2 0 15,0-5-1-15,-3 2 0 16,-4-1 0-16,2 2 0 16,-2-3 0-16,2 3 0 15,5 0 0-15,-5 0 0 16,5 5 0-16,-3 0-1 15,-7 2 0-15,5 3-1 16,-9 4 1-16,-1-1 0 16,3 2 1-16,-1-1 0 15,0-4 1-15,2-1 0 16,-2-3 0-16,2 0-1 16,1 0 0-16,0 0 0 15,14 0 0 1,19 0 0-16,2 0 0 0,-65-2 0 0,-1 2 0 31,1-1 0-31,27 1 0 0,3 0 0 0,6 0 0 31,-1 1 0-31,2-1 0 0,7 0 0 0,-1 0 0 16,-1-2 0-16,5 0 1 16,3 1-1-16,2-1 0 15,11 3 0-15,3 1-2 0,1 1 1 16,3-3 0-16,4 1 0 15,1 3-1-15,8-4 0 16,3 7-1-16,4 1 1 16,4 0 0-16,6 5 0 15,2 0 1-15,11-1 1 16,3 1 0-16,6-1 1 16,9 0 1-16,5 3 1 15,0-6 1-15,9 1 0 16,-7-1 0-16,7-7 0 15,1 6 0-15,-2-4 0 16,-3-3-1-16,5 0-1 16,-3-1 1-16,6 5 1 15,0-1 2-15,-14 4 6 16,6 3 2-16,-4-10 7 16,-7-5 1-16,8 4-1 0,-2-8-2 15,-7 5-6 1,11 2-3-16,-9 7-2 0,0-6-1 15,-2 8-2-15,2-6-1 16,0-2-2-16,-3 13-1 16,-7-13 0-16,2 5-1 15,-2 2 1-15,0-7 0 16,4 13 0-16,-6 5 0 16,-8-17 0-16,3 4 0 0,-3-1 1 15,2-1 0-15,-1 2-1 16,-1 6 1-16,-3-16-1 15,3-4 0-15,-5 8-1 16,-2 0 1-16,-4 6 0 16,-11-3 0-1,1 2 0-15,4 5 0 0,-8-11 1 16,1-1 0-16,-4 2 2 16,-2 0-1-16,2 1-1 15,2 0 2-15,-2 1-3 16,0 0 0-16,-4 0 2 15,1 0 0-15,-4-1 2 16,-2 0 3-16,-32-6 1 16,15 3 2-16,-1-1 0 15,0-8-1-15,-13 5-3 16,1-6-1-16,-3-7-1 0,-8-3-2 16,-3 1 0-16,0-6-1 15,1 10-1-15,2 2-1 16,-2 3 0-16,-6-3 0 15,-7 11-1-15,-6 1 0 16,-4 0 0-16,2 5 0 16,4-2 1-16,1-6 0 15,6 2 0-15,2-1 0 0,-7 2 0 16,5-1 0-16,10 1 0 16,-2-4 0-16,15 0 0 31,1 2 0-31,-2 1-1 0,7 1 0 15,-2 3 0-15,5-1-1 0,4 2 1 16,3 0 0-16,6-1 1 16,-1 2 0-16,5-2 0 15,2 1 0-15,6 0 0 16,-1-2 1 0,2 1-1-1,2-5 1-15,-3 5-1 0,4 2 1 0,0-2-1 16,0 0 0-16,0 1 0 15,0-1 0-15,0 0-1 16,0 1 1-16,1-1 0 16,0 1 0-16,0-1 0 0,0 1-1 15,0 0 0-15,0 0 0 16,0 1-1-16,0 1 0 16,1 0 1-16,0 0 0 15,1 0 1-15,0 1 0 16,0 0 0-16,1-1 1 15,0 1 0-15,0 1 0 16,1-2 0-16,-1 1 1 16,0-1 0-16,-1 1 0 0,-1-2 0 15,0-1 0-15,-1-3-1 16,0 2-1-16,0 0 1 16,0 1 0-16,0 0-1 15,0 0 0-15,0 0 0 16,0 0 1-16,0-1-1 15,0 0 0-15,0 0-1 16,0 0 1-16,0 0-1 16,0 0 0-16,-1 0-2 15,0 1-5-15,1 0-52 16,0 0-41-16,1 0-107 16,3 0-68-16,0 0 172 15</inkml:trace>
  <inkml:trace contextRef="#ctx0" brushRef="#br0" timeOffset="121354.733">17990 9947 205 0,'-3'-39'172'15,"2"0"9"-15,-2-2-37 16,1 2-21-16,-4-1-31 15,3 6-12-15,-3 3-16 16,4 2-13-16,3 10-26 16,7-4-10-16,16 2-14 15,14 1-1-15,13-2-1 16,8 3 1-16,2 6 9 16,-7 3 4-16,2 7 8 15,-4-2 1-15,0 5 0 0,5 8 3 16,-6 2 6-16,-6 4 4 15,6 5 5-15,-8-3 0 32,9-1-2-32,2 0 0 0,3-5 2 0,7-6-1 15,9 5-4-15,6-4-3 16,2 1-7-16,-1 2-4 16,-1 6-7-16,0 0-2 0,-3-5-5 15,0-2-1 1,-6-2-2-16,-8 4-1 0,-8 11 0 15,-3 1 0-15,-7 1-1 16,-1-2 1-16,-2-15-2 16,0 6 1-16,-2 0 1 15,-2-6 1-15,-14 11 4 16,-6-2 2-16,-5-13 3 16,-8 6 0-16,1-2 0 15,-2-9-2-15,-6 6 15 16,4-4 4-16,-1 1 3 15,-1 0 0-15,0-1-20 16,-12-6-5-16,-45-37-5 16,21 39 0-16,-5-13 1 15,-1 5-1-15,-6-6-1 0,-8-11-1 16,-4 21-1-16,-7-8 0 16,-11 6 0-16,3 3 0 15,-8-4 1-15,-4-3-1 16,3-1 0-16,-9 1 0 15,-11 4 0-15,-2 3 0 16,-6 0-1-16,1 4 0 16,6 3 0-1,3 1-1 1,5 7 0-16,3 3-1 0,9 8-16 0,-1 7-20 0,7 4-60 16,8 0-45-16,11-6-110 15,10-6 154-15</inkml:trace>
  <inkml:trace contextRef="#ctx0" brushRef="#br0" timeOffset="132106.353">12651 1377 522 0,'31'16'227'16,"-37"-14"-117"-16,4 23-7 31,2-5-7-31,0 17 9 16,2 6-14-16,2 1 0 0,-2 12-8 0,-3 12-17 16,1 10-1-16,0 6-34 15,-1 4-6-15,-1-45-10 16,-1-10 22-16,-6-38 12 15,2-35-1-15,0-7-2 16,-3-20-23-16,3-15-17 16,-1 8-7-16,4-19-26 15,8-4-6-15,12-3-2 16,6 8 6-16,8 26 29 16,2 20 11-16,-2 32 6 15,-1 12 2-15,0 22-5 0,-6 10-4 16,-12 11-3-16,-1 8 4 15,-7-2 16-15,-3-4 5 16,-6-8 11-16,-7-10 2 16,-15-6-9-16,-4-3-5 15,0-5-8-15,-2-12-7 16,9 1-17-16,2-11-24 16,11 1-57-16,7 4-43 0,6-17-119 15,9 12 151-15</inkml:trace>
  <inkml:trace contextRef="#ctx0" brushRef="#br0" timeOffset="132604.207">13197 792 1124 0,'-9'1'385'16,"2"12"-344"-16,-1 16-15 0,-4 10 9 16,0 19 9-16,-2 7 0 15,-3 16-22-15,2 9-7 16,-5 7-4-16,-2 0 1 15,1-15 1-15,3-11 0 16,4-30 1-16,0-17 0 16,9-14-1-16,1-5 0 15,6-17-3-15,6-3-1 0,5-19-5 16,5-9-1-16,6-2-2 16,1-9 0-16,4 13-1 15,-2-3 2-15,-3 17 8 16,-4 6 1-16,-2 21 0 15,-3 14-3-15,-4 16-7 16,0 9 0-16,-5 3 0 16,-2 0 2-16,-7-4 3 15,1-6 4-15,-8-7 2 16,3-1 1-16,-2-5 2 16,-1-5-10-16,4-9-61 15,1-7-75-15,6-5 79 16</inkml:trace>
  <inkml:trace contextRef="#ctx0" brushRef="#br0" timeOffset="133022.807">13499 1184 763 0,'88'-73'343'16,"-72"59"-152"-16,5-11-2 15,6-10 14-15,1-5-56 16,2-7-55-16,0 5-64 15,-8 3-10-15,3 5-11 16,-11 6-2-16,-8 7-5 16,5 6-4-16,-17 12-9 15,0 5-2-15,-3 17-1 16,-14 10 0-16,-1 17 6 16,2 0 3-16,-2 15 2 15,5 2 2-15,6-1 2 16,0 7 1-16,4-14-16 15,5-7-26-15,-1-13-85 0,1-8-70 16,-1-14 118-16</inkml:trace>
  <inkml:trace contextRef="#ctx0" brushRef="#br0" timeOffset="133153.616">13600 1339 574 0,'-43'3'349'0,"32"9"-59"16,9 4-82-16,2 1-33 15,12 7-66-15,7-1-28 16,6-8-36-16,3 6-11 15,5-13-10-15,4-2-13 0,2 13 48 16,1-13-42 0</inkml:trace>
  <inkml:trace contextRef="#ctx0" brushRef="#br0" timeOffset="133780.783">12583 2750 531 0,'-29'-41'226'31,"34"78"-74"-31,-1 14 31 0,4 34 23 0,-2 14-38 0,5 17-96 15,3 14-28-15,-2-20-16 16,1-19 25-16,-12-46 83 16,-5-35 7-16,-8-47 3 15,-4-20-31-15,-9-28-86 16,2-5-13-16,2-17-12 16,4 0-3-16,19-7-4 15,8 2-1-15,17 15 2 16,5 8 4-16,5 21 14 31,-2 10 1-31,-2 24-1 0,2 17-6 16,-6 20-11-16,2 5-2 0,1 14-1 15,-10 1 1-15,-9 10 0 16,-1 4 1-16,-22-6 2 16,-2 1 0-16,-17 2 0 0,-9-3 2 15,-6-1-3-15,0-6-5 16,13-9-19-16,3-3-23 15,14-10-71-15,8-2-75 16,7-9-107-16,6 0 175 16</inkml:trace>
  <inkml:trace contextRef="#ctx0" brushRef="#br0" timeOffset="134174.809">13129 2113 1139 0,'0'0'384'0,"-1"11"-347"16,-5 9-7-16,-1 8 15 15,-4 14 2-15,1 19-5 16,0 17-9-16,-1 14-3 15,2-5 2-15,4-15-4 16,0-24-6-16,5-30 12 16,0-9 3-16,0-20 0 15,4-6-3-15,7-17-19 16,5-8-5-16,5 10-6 0,0-6-3 16,1 7-1-16,1 4 0 15,1 8 3-15,3 18 0 16,1 15 0-16,0 6 0 15,-5 8-3-15,-9-4 1 16,-2 11 3-16,-3 3-3 16,-8 2-30-16,-1-7-33 15,-2-7 37-15</inkml:trace>
  <inkml:trace contextRef="#ctx0" brushRef="#br0" timeOffset="134669.794">13511 2297 1049 0,'49'-82'383'0,"-30"62"-247"15,1 6-38-15,2 2 1 16,0 9-6-16,2 3-49 15,-4 8-41-15,-3 8-3 16,-17 8 2-16,-7 13-1 16,-12 19 4-16,-8 4-1 0,-3 7-1 15,-4 1 10-15,3-15 25 16,4 1 9 0,5-4 12-16,2-5-5 0,11-2-14 15,8-9-5-15,7-15-7 16,9-6-2-16,11-8-6 15,3-4-2-15,13-4-3 16,2-9-1-16,1-2-20 16,4 7-36-16,1 12 28 15</inkml:trace>
  <inkml:trace contextRef="#ctx0" brushRef="#br0" timeOffset="136424.018">14912 1070 333 0,'51'2'201'0,"-53"-26"33"16,-1 2 1-16,-5-4-10 15,-1 4-37-15,-6 8-99 16,-1-6-35-16,2 11-46 16,-9-6-7-16,2 16-7 15,2 16-4-15,-13 15-5 16,2 13-2-16,-2 11 2 15,-2-1 2-15,10 10 5 16,8 1 4-16,14 8 4 16,5 9 2-16,14-32 12 15,6-16 16-15,6-37 22 16,4-27 3-16,8-16-6 0,-6-15-14 16,7-12-16-16,-3 3-1 15,-11-10 2-15,-4 7 2 16,-22 5-2-16,-7-2-4 15,-19 26-14-15,-8 14-4 16,-8 28-18-16,-7 13-8 16,6 14-50-16,8-1-74 0,18 10 100 15</inkml:trace>
  <inkml:trace contextRef="#ctx0" brushRef="#br0" timeOffset="136800.812">15515 887 1180 0,'-14'6'425'0,"1"5"-326"16,-1 15-98-16,1 24 3 15,-3 9 2-15,0 13 3 16,8 19-2-16,0 1 1 0,11-6-101 16,5-7 439-16,10-36-285 15</inkml:trace>
  <inkml:trace contextRef="#ctx0" brushRef="#br0" timeOffset="137227.52">15798 1108 790 0,'118'-53'289'15,"-81"30"-170"-15,4-9 3 16,9-4 16-16,-3 16-23 16,-2 7-82-16,-10 6-19 15,-21 17-14-15,-5 12-1 0,-33 19-3 16,-10 3 0-1,-19 14 3-15,-10-7 0 0,8-4 1 16,1 6-1-16,21 4-1 16,6 4 2-16,22-9 0 15,3-10 3-15,16-22 4 16,10-11 4-16,11-18 1 16,12 1 1-16,12-16 129 15,3-3-105-15</inkml:trace>
  <inkml:trace contextRef="#ctx0" brushRef="#br0" timeOffset="137704.594">16655 908 1292 0,'20'-10'429'16,"0"8"-417"-16,10-3 0 16,-8 6 3-16,0 0 1 0,8 9-11 15,-7 1-2-15,-7 2-1 16,-11-3 0-16,-15 18 3 15,-5 8-1-15,-13-3 1 16,-4 13 0-16,0-18-13 16,3-7-8-16,11 4-17 15,10-11-20-15,14-1-10 16,0-3 7-16,13-8 15 16,4 1 20-16,2-8 20 15,4 3 1-15,5 2 0 16,-4 1 0-16,-6 9 2 15,-3 5 1-15,-13 12 7 16,-8 8 1-16,-6 10 11 16,-10 8 3-16,-18 11-1 15,1-13 0-15,-14 0-7 16,2-14 9-16,2-22-390 0,-3 1 279 16</inkml:trace>
  <inkml:trace contextRef="#ctx0" brushRef="#br0" timeOffset="138364.879">17970 1001 804 0,'-4'-37'331'0,"0"-3"-145"15,-3 20-68-15,-5 0 2 16,-4 15-24-16,-2 11-43 16,-7 11-53-16,-2 17-3 0,-4 16 3 15,-2 7 6-15,7 15 20 16,0-1 4-16,7 16 1 16,14-5-4-16,7-13-8 15,8-17 17-15,6-47 28 16,4-11 7-16,7-34-1 15,1-9-18-15,8-15-28 16,-6-3-8-16,-1 3-5 16,-2-3-2-16,-11 0-3 15,-11 4-10-15,-11 7-16 16,-9 17-6-16,-11 25-19 16,1 9-9-16,-1 22-15 15,-2 19-18-15,12 11-117 16,3 3 137-16</inkml:trace>
  <inkml:trace contextRef="#ctx0" brushRef="#br0" timeOffset="138616.091">18410 864 1116 0,'-13'27'399'16,"3"12"-288"-16,-1 15-51 15,1 7 21-15,3 10 22 16,0 3-8-16,7 18-52 16,2-2-16 15,3-13 41-31,2-15-423 0,4-39 281 0</inkml:trace>
  <inkml:trace contextRef="#ctx0" brushRef="#br0" timeOffset="139218.158">18947 872 655 0,'9'-10'323'0,"55"-19"-141"16,-40 38-14-16,-17 12-74 16,7 4-47-16,-25 9-38 0,4-6-3 15,-15 16-1 1,-15 2-5-16,-5 6-3 0,-4 6-1 15,5-6-2-15,7 0 4 16,21-5 2-16,7 3 3 16,19-23 2-16,10-9 5 15,15-3 9-15,12-21 3 16,10-11 0-16,0 1 1 16,10-24-46-16,-6 8 19 15</inkml:trace>
  <inkml:trace contextRef="#ctx0" brushRef="#br0" timeOffset="139699.984">19626 925 1306 0,'6'-22'461'0,"-2"20"-408"0,13 6-27 16,4-9-27-16,8 3 2 15,-2 3 6-15,0 2 0 16,-6 10-4-16,1-5-1 15,-11-1-3-15,-6 4-4 16,-9-3-3-16,-7 3 0 16,-3 17-12-16,-1-9-9 15,1 10-7-15,1 4-2 16,3-17 15-16,6 4 11 0,9-2 8 16,4-3 1-16,7 1 2 15,4 0 1-15,-1-4 2 16,-1 2 2-16,-3 0 5 15,-8 2 9-15,-11 11 8 16,-8 6 1-16,-12 13-2 16,-4 4-7-16,-14-9-10 15,4-11 1-15,-8-4 1 16,-5-20 16-16,9-11-19 16</inkml:trace>
  <inkml:trace contextRef="#ctx0" brushRef="#br0" timeOffset="140399.174">20832 961 861 0,'13'-27'311'0,"-10"6"-170"16,-5 13-48-16,-10 1 6 0,-7 5 7 15,-5 8-65-15,-2 6-26 16,-10 11-15-16,0 14 0 16,-3 7 6-16,3 6 6 15,6 8 18-15,0-4 5 16,5 22-4-16,4 8-4 15,21-13-11-15,14-13 2 16,19-37 12-16,8-24 7 16,11-33 1-16,3-6-6 0,10-19-11 15,-1-6-6-15,-9 7-5 16,-3-4 0-16,-18-1 10 16,-17 0 2-16,-26-4 0 15,-4-1-3-15,-14 18-17 16,-3 11-20-16,8 22-65 15,-9 13-59-15,8 16-378 16,6 6 349-16</inkml:trace>
  <inkml:trace contextRef="#ctx0" brushRef="#br0" timeOffset="140628.445">21356 753 1332 0,'17'-18'467'16,"-12"17"-397"-16,-1 12-58 15,-10 22-4-15,-7 18 0 16,1 11-3-16,0 15-2 16,2 0-2-1,4-1 5 1,-1 5-26-16,-2-3-26 0,7-6-288 15,2-15 231-15</inkml:trace>
  <inkml:trace contextRef="#ctx0" brushRef="#br0" timeOffset="141166.22">21656 901 1031 0,'-1'-1'344'16,"10"-3"-295"-16,20-3 15 0,72-17 38 15,-43 14 6-15,-10 11-35 16,-3 0-29-16,-18 18-40 16,-14 8-4-16,-13 16 0 15,-18 1-1-15,-23 6 1 32,-5 1 0-32,-11-4 3 15,3 4 3-15,13-1 3 0,5 4 2 0,18-5 0 16,8-9 0-16,13-7 0 15,14-8 2-15,15-27 0 16,9-7 3 0,14-22-15-16,8-15 546 15,15 5-413-15</inkml:trace>
  <inkml:trace contextRef="#ctx0" brushRef="#br0" timeOffset="141689.413">22394 907 817 0,'-9'2'422'0,"4"-3"-15"16,5-2-332-16,2 1-12 15,-2 1 12-15,8-1 4 16,20-1-20-16,39-8-34 16,-32 4-8-16,1 8-7 15,-8-1-1-15,-3 6-5 16,-5 3-2-16,-14 6-3 15,-7 0-2-15,-12 14-1 16,-8 5 1-16,-2-7 2 16,-1 7 1-16,8-5 0 15,7-9 1-15,-3 2-1 16,13-3 0-16,0-8 0 0,2 9-1 16,18-4 2-16,-6-4 0 15,6 0 0-15,-3-1 0 16,-8 5-1-16,-4 8 1 15,-8 5 0-15,-6-5 0 16,-9 1-2-16,-10-2-6 16,-10-13-7-16,-7-5-4 15,6-19-23-15,-6-14 76 16,-2-6-33-16</inkml:trace>
  <inkml:trace contextRef="#ctx0" brushRef="#br0" timeOffset="142422.959">23629 717 811 0,'-4'-14'284'0,"-10"11"-250"16,-5 7-33-16,-11 11-1 16,-2 7 9-16,-5 19 24 15,-6 6 24-15,-8 24 43 16,3 7 9-16,3 3-4 15,12-4-18-15,17-10-33 16,7-1-9-16,18-13 2 0,3-5 3 16,21-25 7-16,8-15 5 15,16-29 6-15,11-16-2 16,3-18-16-16,-3-8-11 16,-5-1-21-16,-2-5-4 15,-13-9 0-15,-20-1-1 16,-23 3-14-16,-15 9-8 15,-14 21-48-15,0 11-23 16,-10 29-43-16,-1 13-25 0,-2 18-27 16,9 12-44-16,10 8 146 15</inkml:trace>
  <inkml:trace contextRef="#ctx0" brushRef="#br0" timeOffset="142634.253">24049 706 1032 0,'8'-3'368'0,"-7"18"-286"16,-4 10-14-16,-3 21 19 16,-4 7-1-16,2 18-29 15,-1 5-17-15,1 6-27 16,0 3-2-16,0 4-8 0,5-6-48 15,4-25 34-15</inkml:trace>
  <inkml:trace contextRef="#ctx0" brushRef="#br0" timeOffset="143052.528">24320 866 1042 0,'76'-10'384'0,"-57"-11"-241"16,3-2-15-16,11 5 36 15,0 5-1-15,4 3-62 16,2 10-36-16,-3 4-51 16,-3 6-8-16,-12 9-5 15,-7 3-2-15,-17 8-7 16,-11-2-2-16,-17 12 0 16,-4-7 3-16,-6 5 4 15,1 14 1-15,4-12 0 0,7 2 1 16,9-7 1-16,1-13 0 15,27-3 0-15,5 3 1 16,20-6 3-16,13-5 1 16,-1-15-21-16,3-1-27 15,9-13 28-15</inkml:trace>
  <inkml:trace contextRef="#ctx0" brushRef="#br0" timeOffset="143530.618">25172 725 1200 0,'34'-19'435'0,"-2"8"-326"15,7 0-33-15,3-2 29 16,-2 6-6-16,6-1-31 15,-2 0-20-15,-7 8-33 16,-3 3-7-16,-13 6-5 16,-13 5-3-16,-18 15-1 15,-14 3-1-15,-22 10 2 16,-1 5 2-16,-8-7 1 0,9-3-1 16,8-10-1-16,5 1 0 15,11 1 0-15,0-2 1 16,19-8 1-16,3 4 0 15,9-20 3-15,18 2 1 16,6 7 1-16,10-8-2 16,11 5-2-16,-12 2-1 15,-1-2 1-15,-11 2 5 16,-12 11 13-16,-5-3 8 0,-18 13 4 16,-11-1-3-16,-19 13-10 15,-11-1-7-15,-16 0-4 16,0-4 0-16,-10-21 2 15,2-8 5-15,7-20-20 16,1-8-18-16,22-10 13 16</inkml:trace>
  <inkml:trace contextRef="#ctx0" brushRef="#br0" timeOffset="144806.25">14990 2326 875 0,'29'-32'358'15,"-40"-9"-188"-15,0 17-2 16,-2 0-44-16,-7 4 4 16,-12 12-53-16,7 3-37 15,-11 22-38-15,8 11-5 0,-5 31-2 16,-11 8-3-16,6 22 7 15,-2 3 1-15,22 0 2 16,8-4 4-16,14-22 2 16,14-18 1-16,10-34 9 15,9-16 2-15,8-31 3 16,2-16 0-16,0-21-4 16,-8-9-1-16,-9-7-4 15,-11-1 0-15,-22 10 1 16,-10 12 0-16,-19 22-7 15,-9 16-4-15,-7 22-12 16,2 12 3-16,5 17-32 16,-1 14-28-16,18 25-129 15,7-6-52-15,24 15 147 16</inkml:trace>
  <inkml:trace contextRef="#ctx0" brushRef="#br0" timeOffset="145268.916">15360 2462 902 0,'37'-77'386'16,"-37"53"-154"-16,-9 10-92 15,-2 6 1-15,-12 4-35 16,3 5-45-16,2 27-59 16,-6 1-7-16,8 17 2 15,3 9 1-15,3 6 2 16,16 10 2-16,5 5 0 15,8-11 0-15,10-19 1 16,-5-10 5-16,8-36 2 16,-4-3 2-16,5-31 3 15,0-16-1-15,-3-14-2 16,-3-6-1-16,-13-3-1 0,-6-5 1 16,-14-2 1-16,-8 5 0 15,-11 16-7-15,0 20-3 16,2 27-17-16,1 6-14 15,10 22-42-15,4 2 83 16,15 16-22-16</inkml:trace>
  <inkml:trace contextRef="#ctx0" brushRef="#br0" timeOffset="145809.117">15983 2288 464 0,'0'-1'309'15,"0"0"-31"-15,0 0-68 16,-1 0-121-16,0 0-50 15,-2 2-39-15,-10 22-5 16,-22 51 0-16,27-25 1 16,2 12 4-16,1 3 4 0,4-8 1 15,3-1 4-15,13-25 17 16,0-10 18-16,8-17 17 16,1-11-1-16,1-14-1 15,3-10 1-15,1-5 13 16,0-7 8-16,-9-6-6 15,-3-8-17-15,-17-8-30 16,-13 2-15-16,-9 14-21 16,-7 17-22-16,6 19-63 15,5 12-53-15,7 9 88 16</inkml:trace>
  <inkml:trace contextRef="#ctx0" brushRef="#br0" timeOffset="146282.704">16792 2238 1343 0,'0'-105'466'0,"-16"106"-406"16,-2 4-55-16,-8 12-4 15,-6 3-1-15,0 17-2 16,10 15-2-16,-5 19 3 15,5 5 1-15,5-7 4 16,4-5 4-16,13-20 1 16,14-2 1-16,15-15 1 15,6-5-1-15,11-18 3 16,2-14 1-16,5-13 1 16,-3-8-1-16,-10-23 1 15,-1-7-1-15,-20-12 0 16,-7-13 1-16,-14 10-9 0,-11 8-16 15,-5 13 36-15,-3 11 32 32,2 36-39-32</inkml:trace>
  <inkml:trace contextRef="#ctx0" brushRef="#br0" timeOffset="146856.922">17837 2096 920 0,'-17'5'324'16,"1"7"-263"-16,3 7-65 15,-1 3 3-15,5 17 1 16,3 18 2-16,3 28 3 16,0 15-1-16,4-3 11 15,1-8-12-15,3-28 1 16</inkml:trace>
  <inkml:trace contextRef="#ctx0" brushRef="#br0" timeOffset="147185.824">18327 2093 1054 0,'6'-20'355'0,"3"20"-285"15,-4 0-22-15,-3 18 14 16,-2 10 11-16,-7 14-35 15,3 10-12-15,-1 32-11 16,3 16-2-16,3-1-1 16,0-6 1-16,5-25 0 15,-1-20-14-15,2-16 1 16</inkml:trace>
  <inkml:trace contextRef="#ctx0" brushRef="#br0" timeOffset="147600.436">18936 2178 706 0,'20'-81'336'0,"-29"81"-113"16,4 11-43-16,1 2-44 16,2 3-37-16,2 23-47 15,5 5-10-15,3 21-8 16,0 19-7-16,4-2-14 16,1-7-6-16,4-15 48 15,-4-19-41-15</inkml:trace>
  <inkml:trace contextRef="#ctx0" brushRef="#br0" timeOffset="147933.053">19783 1966 1247 0,'0'4'447'15,"0"15"-336"-15,-5 34-100 16,-3-8 8-16,-7 32 6 16,-3 12-3-16,-2 26 10 15,0 6-16-15,9-12-6 16</inkml:trace>
  <inkml:trace contextRef="#ctx0" brushRef="#br0" timeOffset="148741.821">20534 2134 987 0,'16'-24'357'15,"8"2"-234"-15,15-1-19 16,1-3 13-16,-2 22 4 16,-2 2-34-16,-7 16-73 15,-5 9-15-15,-14 2-8 16,-10 10-4-16,-20 11-1 15,-5 15 3-15,-10 20 4 16,0 2 3-16,3-5 4 16,5-11 4-16,8-25 2 15,-2-7 1-15,16-6 1 16,5-11-1-16,15-6 0 0,22-3 0 16,16-9-7-16,9-2-29 15,16-8-85-15,2-4-61 16,2-1 97-16</inkml:trace>
  <inkml:trace contextRef="#ctx0" brushRef="#br0" timeOffset="149131.017">21308 2102 882 0,'-4'-3'374'0,"8"5"-174"15,0-4-39-15,5 0-27 16,4 2-37-16,5-4-68 16,3 10-11-16,4-2 2 15,3-2 2-15,-4 6-1 16,-2 3-4-16,-1 0-12 15,-6 7-2-15,-9 3-1 16,-6 2-1-16,-15 15 1 16,-6 3-1-16,-10 1-1 15,-2 5 1-15,0-1 2 0,1-7 1 16,9 7 1-16,9-12-1 16,13-12 0-16,8-1 0 15,18-10 1-15,8-3-4 16,11-4-61-16,4-4-61 15,10-5 74-15</inkml:trace>
  <inkml:trace contextRef="#ctx0" brushRef="#br0" timeOffset="149513.736">21770 2169 1007 0,'102'-102'398'16,"-78"87"-249"-16,0 2-22 15,-1 2 18-15,0 5-34 16,-1 0-38-16,-8 16-51 15,2 2-15-15,-11 11-8 16,-3 5-1-16,-9 8-2 16,-12 3 1-16,-7 14 2 15,-6 10 1-15,3-2 0 0,5-2 2 16,6-11 0-16,8-7-1 16,7-11 1-16,9-3-1 15,5-7 3-15,7-10 0 16,12-4-11-16,2-8-15 15,9-21-48-15,-5 6 43 16</inkml:trace>
  <inkml:trace contextRef="#ctx0" brushRef="#br0" timeOffset="149873.533">22449 2044 984 0,'26'-4'395'0,"7"-3"-244"16,-4 6 12-1,3-2-20-15,0 7-46 0,-8 7-69 16,-2-1-19-16,-12 21-8 15,-9-3-1-15,-12 10-3 0,-9 10 3 16,-7 2 33-16,0 5 15 16,-2 2 16-16,9 0-1 15,4-11-26-15,7-10-12 16,11-12-5-16,3-14 0 16,24-4-2-16,3 1-1 15,20-4-1-15,1-3-7 16,5 0 434-16,5 0-331 0</inkml:trace>
  <inkml:trace contextRef="#ctx0" brushRef="#br0" timeOffset="150655.994">23475 1935 1083 0,'11'-9'371'31,"15"19"-341"-31,11-11-22 0,4 0 21 0,2-9 1 0,7 2 2 16,-2 8-7-16,-6 2-20 16,-11 15-2-16,-14-7-2 0,-13-2-1 15,-13 15 0-15,-11-5-2 16,-15 6 2-16,2 7 0 15,1-6 0-15,10 4 0 16,11-6 0-16,2 4 0 16,14-7 0-16,5-2 0 15,13 5 2-15,3-5 1 16,6 10 1-16,-3 9 0 0,-4-13-2 16,-15-2 0-16,-14-9 13 15,0 3 8-15,-25 1 8 16,3 1 2-16,-14-13-10 15,-11-15-7-15,2-8 12 16,2-11-28-16,20-4 4 16</inkml:trace>
  <inkml:trace contextRef="#ctx0" brushRef="#br0" timeOffset="151104.418">24179 1833 704 0,'8'5'338'0,"-6"-8"-38"0,-1 10-168 16,2-1-34-16,4 8 15 16,3-2-34-16,3-4-18 15,10 6-25-15,4 2-10 16,-1 0-11-16,4-6-3 15,-2-7-3-15,-5-4-1 16,0 1-3-16,-5 14-1 16,-15 1-4-16,-9 1 0 15,-9 14-1-15,-9-5-1 16,-2 5-11-16,1 3-14 0,-3-6-17 16,3-7-1-16,8 1 4 15,-1-1 11-15,13 4 15 16,1 1 2-16,3-6 8 15,7 4 3-15,2-8 2 16,2 4 0-16,2-1 0 16,3-1 0-16,-7-5 1 15,-6 0 0-15,-10-1 2 16,-9-2 1-16,-9 0 1 16,-3-3 2-16,-1-11-28 15,-2 2 37-15,12-6-17 16</inkml:trace>
  <inkml:trace contextRef="#ctx0" brushRef="#br0" timeOffset="151518.062">24714 1918 942 0,'32'-15'427'0,"-3"-7"-89"15,1 2-290-15,-4 10 24 16,-1 4 11-16,-5 6-8 0,6 13-30 16,-6 1-29-16,1 14-16 15,-7 3-1-15,-15 4-1 16,-10-1 0-16,-13 0 2 16,0-10 1-16,-1-1-4 15,10-1-6-15,-1-11-9 16,9 3-1-16,-2-7 5 15,-2 1 6-15,8-1 7 16,-7 1 0-16,11-2 0 16,2-5 0-16,3 4-1 15,13 3-2-15,-19 3-7 16,6 8-5-16,-5 2-3 16,-12 0 0-16,16 10 6 15,-9-8 4-15,-9 0 5 16,-2 8 0-16,-17-7 8 15,0-7 11-15,1-4-85 0,5-20 58 16</inkml:trace>
  <inkml:trace contextRef="#ctx0" brushRef="#br0" timeOffset="151927.204">25322 1882 1304 0,'38'-16'487'0,"7"5"-374"16,-3 10 5-16,-8 0-30 16,-9 9-23-16,-8 15-39 15,-7-7-21-15,-18 22-7 16,-12 5-2-16,-20-5 0 15,-3 10 2-15,-4-13 2 16,4-10 3-16,10-2-3 16,6-13-4-16,17 0-8 15,5-6-2-15,14 0-5 16,10 2-1-16,-1-4 0 16,8 5 2-16,0 7 4 15,-1 7 2-15,-1 11 12 16,-6 6 9-16,-12 15 12 0,-5 6 3 15,-11 5-4-15,-6-8-5 16,-16-17-4-16,-4-10 2 16,-8-7-11-16,-4-4-5 15,-4-9 1-15</inkml:trace>
  <inkml:trace contextRef="#ctx0" brushRef="#br0" timeOffset="168821.505">14658 3171 82 0,'-2'-1'72'0,"1"0"48"0,0 0 9 16,0-1-6-16,0 1 0 15,0 0-30-15,0 0-23 16,0 0-33-16,0 0-14 15,0 0-22-15,0 0-1 0,-1 1-2 16,1 0 1 0,0 0 1-1,0 0 1-15,1 7 11 0,2 4 7 0,11 26 12 16,-6-29 4-16,0-1 1 16,7-4-1-16,1 0 0 15,6 0 4-15,5 2 4 16,-3 1-1-16,11-4-5 15,-1-2-7-15,5 6-9 16,3-2-3-16,0-3-6 16,3 4-1-16,9-9-1 15,4 3-2-15,8 1-1 16,-3-4-1-16,6 5-2 16,-7 3-1-16,-4-1-1 15,10 6 0-15,-3-7 0 16,10 0 0-16,-2 0 0 15,1 4-1-15,7-1 2 0,-4 0 1 16,14-2 1 0,5 4 1-16,3-5 0 0,11-2-1 15,6 0-1-15,2-18 0 16,10 2-1-16,-1-1 1 16,6-6-2-16,0 8-1 15,-2 1 1-15,9 0-1 16,0 6 0-16,4 4-1 0,9-2-1 15,-6 6-3-15,8 0-8 16,-1-9-2-16,1 9-1 16,3-5 3-16,-9 5 7 15,2 3 2-15,0 0 1 16,-8 5 0-16,4-7 2 16,-6 4 0-16,2-5 0 15,2 0 0-15,3 3 0 16,3-3 1-16,-5 1-1 15,6-1 0-15,-4 0 0 16,-6-2 1-16,7-2 0 16,-7 8-1-16,0 1 0 15,4 1 1-15,-1 4-1 16,3-7 0-16,-6 2 0 16,8 2 1-16,-4-3 0 15,-4 3 0-15,9 2 0 0,-9-4 0 16,-1 3 0-16,2-3-1 15,1-3 1-15,3-1-1 16,6-3 1-16,4 0 0 16,-7-4 0-16,-2 1 0 15,-6 3 4-15,-5-4 4 16,-1 6 5-16,-2-6 4 16,6 2 0-16,-4 1-1 15,1-2-4-15,1 3-1 0,-8-5-4 16,4 2-2-16,-1-2-2 15,-1 3-1-15,-2-3-1 16,-5 4 0-16,-9 2-1 16,-12 4 1-16,-13 3-5 15,-12-2-25-15,-13 5-92 16,-8-1 82-16</inkml:trace>
  <inkml:trace contextRef="#ctx0" brushRef="#br0" timeOffset="174869.719">25474 3210 235 0,'54'-32'161'16,"-54"-9"6"-16,0 4-72 16,1 9 4-16,1 9-39 15,-2-6-14-15,-2 11-27 0,-2-2-10 16,-6-7-8-16,2 13-1 15,-4 2 0-15,-1 0 0 16,-1 1 0-16,-1 1 1 16,3 8-1-16,1-6 0 15,6 3 0-15,-1 3-1 0,3 1-1 16,2-3 0-16,1 0 0 16,2 17 0-16,11 28 0 15,-3-24 1-15,-1 4 0 16,0-9 2-16,3 1 5 15,-2 1 3-15,-2-1 2 16,1 1 2-16,-3 0 5 16,0-4 3-16,0-2 5 15,-2-3-1-15,-1 0-7 16,-4 1-4-16,-6 2-8 16,-7 1-2-16,-9 1-2 15,-1 1 0-15,-14 8 5 16,-5 16-43-16,-20 10 29 15</inkml:trace>
  <inkml:trace contextRef="#ctx0" brushRef="#br0" timeOffset="179253.256">18378 10218 575 0,'-74'-34'281'16,"75"-1"-107"-16,7 8-84 15,3 3-94-15,1 6-37 16,-2-4-101-1,-2-5 93-15</inkml:trace>
  <inkml:trace contextRef="#ctx0" brushRef="#br0" timeOffset="179832.184">18407 9679 527 0,'1'-58'412'0,"-9"18"54"16,-4 8-140-16,-6 17-172 16,2 10-52-16,-5 11-56 15,-3 13-18-15,-1 9-21 16,0 1-3-16,0 3-3 15,-1 5-1-15,10 3 0 16,5 0 0-16,14-3 0 16,8-3 2-16,9-19 0 15,3 7 0-15,13-12 2 16,7-4 0-16,13 2 1 16,8-8 0-16,12 0-1 15,5-1 1-15,7-3 3 16,0 2 2-16,-3 2 6 0,6 2 3 15,-7 3 0-15,-6-1-2 16,-12 0-7-16,-11 1-2 16,-15 5-4-16,-2-1 1 15,-13-3 0-15,-8-4 0 16,-10-6 8-16,-10 1 4 16,-12-1 5-16,-4-4 0 15,-13-9-6-15,-5-4-4 16,-25-7-7-16,-2 8-2 0,-18 5-1 15,-6 10 0-15,-4 14-1 16,-8-6 0-16,-6 11-1 16,-1 8 0-16,3-2-1 15,3 10 1-15,21 2-1 16,10-5 1-16,24-6-1 16,9-6 0-16,34-7-4 15,17-12-1-15,44-11-1 16,21-7 0-16,32-22 3 15,20 1 3-15,15-8 6 16,13-3 5-16,10 14 6 16,-3 6 2-16,-4 18-5 15,-5 20-4-15,-20 19 4 16,-8 18-1-16,-27 21-500 16,-30 4 371-16</inkml:trace>
  <inkml:trace contextRef="#ctx0" brushRef="#br0" timeOffset="190386.708">15054 3609 1014 0,'40'-32'377'16,"12"7"-300"-16,18 16-41 16,6 8-21-16,-1 15-12 15,-3 8-3-15,-9 18-2 16,-3 13 0-16,-15 10 1 15,-13 9 0-15,-20 12 0 16,-12 2 0-16,-27 23-2 16,-7 9 0-16,-18 18 18 0,-5 3 11 15,0 22 22-15,-9-2 6 16,-2 16-8-16,-4 25-4 16,-9 11-13-16,8 21-6 15,-3 27-3 1,5 4-6-16,5 25-7 0,-2 6 0 15,-4 12-5-15,-1 39-1 16,-2 17-1-16,2 13 0 16,14 24 0-16,9-8 0 0,17 18-1 15,15 21 0 1,24 15 0-16,18 3 0 0,36-1 1 16,18-20 0-16,43-15 0 15,10-10 0-15,23-16 0 16,13-8 1-16,-5-22 1 15,17-9-2-15,2-35 8 16,-14-2 15-16,23-17 33 16,-9-14 10-16,-1-3 18 15,3-16-6-15,-17-36-22 16,-4-9-9-16,-4-36-25 16,0-17-8-16,-21-17-8 15,-3-17 0-15,-20-24-1 16,-11-7 0-16,-14-31 1 15,-17-15 0-15,-21-25 0 16,-10-14-2-16,-17-19 4 16,-8-7 2-16,-15-30 2 0,-7-15 2 15,-14-11-3-15,-5-12-2 16,-11 15 0-16,0 12-1 16,-6 10 25-16,3 18 12 15,1 8 19-15,-5 5 7 16,3 11-24-16,3 0-14 15,7 4-21-15,14 3-8 16,11 0-3-16,5 5 1 0,12 2-1 16,8 6 0-1,15 10-1-15,0 7 0 0,-5 16 0 16,-6 1 0-16,-16 8 23 16,-2 2 11-16,-8-7 8 15,-3-2 3-15,-2-8-20 16,5 1-6-16,2-18-42 15,10-9 115-15,24-27-75 16</inkml:trace>
  <inkml:trace contextRef="#ctx0" brushRef="#br0" timeOffset="192546.576">18495 17054 1791 0,'-36'-32'735'16,"14"22"-434"-16,12 3-208 15,17-4-169-15,6 3-36 16,6 3-48-16,0-1 7 16,-1 6 50-16,-2-3 30 15,-5-1 48-15,3 0 11 16,-3 1 12-16,-3 6 2 15,-4 4 3-15,0-1 0 0,-9 3 1 16,4-8 12-16,12-1 33 16,-16-5 10-16,5-6 6 15,1 1-11-15,-19-4-32 16,16 5-6-16,-12 7-4 16,0-2-1-16,1 14-4 15,-4 5-2-15,3 8-7 16,-1 0-2-16,4 2 0 15,3 5 0-15,7-3 1 32,1 2 0-32,5-7 0 0,1 1 0 15,4-11 0-15,2-3 1 0,3-9 2 16,-3-18 0-16,2-6 4 16,-2-6 0-16,1-17 0 15,-2-2 1-15,-5 2 1 16,-6 2 2-16,-9 16-2 0,6 9-2 15,-3 13 9 1,0 1 6-16,0 14 4 0,-3 4 1 16,0 10-15-16,9 12-7 15,4 2-4-15,4 2-1 16,7 5 2-16,3-10 0 16,1-6 1-16,0-11 0 15,-5-17 3-15,-5-11 3 16,0-14 1-16,-9 0 0 0,0-5-1 31,-2 3-15-31,-16 0-60 16,5 7-25-16,-9 10-120 0,-4 8-81 0,-3 10 196 15</inkml:trace>
  <inkml:trace contextRef="#ctx0" brushRef="#br0" timeOffset="193250.737">18476 16084 1492 0,'0'7'627'0,"-16"5"-334"15,2 6-211-15,6 23-108 16,0-1-6-16,-5 12 6 15,-2-2 5-15,0-3 15 16,-3 1 6-16,6 9 2 16,1 1-1-16,7 8-1 15,4 0 0-15,0-7 0 16,8 4 0-16,-3-13 0 16,-2-6 0-16,-2-12 1 15,-2-9 2-15,-4-8 3 16,-2-9 2-16,1-6 4 15,-2-4 1-15,0-11-1 16,1 3-1-16,-1-7-5 16,-2 5-3-16,1 5 7 15,-3-3 6-15,-4 4 15 16,4-2 6-16,-8 1-8 0,1 8-6 16,-1 8-17-16,-2 8-6 15,4 11-3-15,4 10-2 16,2 6 2-16,3-4 2 15,12-1 1-15,0-2 1 16,5-17 2-16,10-6 3 16,1-12 8-16,7-4 8 15,13-4 8-15,-2-2 1 0,5-7-4 16,2-7-3-16,-3 2-8 16,-6-1-3-1,-4 10-5-15,-1 1-19 0,-11 3-43 16,-4 9 377-16,-18-8-259 15</inkml:trace>
  <inkml:trace contextRef="#ctx0" brushRef="#br0" timeOffset="193784.303">18954 16640 2542 0,'-12'0'1'0,"-1"15"-1"16,-10 4 1-16,6 16-2 15,4 8-3-15,6 2 0 16,4 6-2-16,8 4 1 16,9 2 0-16,16 6-1 15,6-4 0 1,15-17-4-16,1 1 1 0,3-30-13 15,0-8-15-15,-1-13-54 0,1-19-64 16,-3-25-188 0,-3-10 216-16</inkml:trace>
  <inkml:trace contextRef="#ctx0" brushRef="#br0" timeOffset="194187.468">19508 16131 1728 0,'1'33'724'16,"-14"8"-294"-16,4 25-425 15,9 6-15-15,2 11 1 16,7 12 3-16,-1 7 6 15,6 3 0-15,2-14 1 16,-5-18 1-16,0-26-2 16,-6-15-7-16,-3-21-7 15,-2-11-3-15,-2-18-2 16,-3-8 8-16,4-12 7 16,5-3 4-16,12 5 8 15,-5-1 1-15,-2 10-1 16,1 15-2-16,-7 11-4 0,13 12-1 15,0 11 0-15,1-1-1 16,3 10-1 0,0 2-11-16,3 6-38 0,0 0-25 15,-2 0 393-15,0-2-261 16</inkml:trace>
  <inkml:trace contextRef="#ctx0" brushRef="#br0" timeOffset="194495.084">19994 16736 1750 0,'1'29'709'15,"-5"9"-357"-15,8 7-330 16,6 10-17-16,10-6-20 16,0 6-7-16,7-11-5 15,4-20 1-15,-1-8 12 16,-1-17 5-16,-7-17 4 15,-3-8 1-15,-4-17 0 16,-5-8 2-16,-5-8 0 16,-7 4 2-16,-13-3 0 15,-3 16 6-15,-15 4 17 16,-6 13 6-16,1 20 2 16,-2-10-6-16,3 24-11 15,10 2-15-15,-3-2-49 0,6 7 161 16,12 0-100-16</inkml:trace>
  <inkml:trace contextRef="#ctx0" brushRef="#br0" timeOffset="195329.145">20009 16624 1241 0,'-46'-25'606'0,"27"34"-67"16,2 7-545-16,5-1-25 0,9 8 0 16,0-4 20-16,1-2 12 15,5 2 3-15,6-1 0 16,8 10 0-16,1 2-2 15,1 2-1-15,9 0 0 16,-6-4 0-16,15-2-1 16,-3 3 0-16,-5 0 2 0,1-2 11 15,-11-6 30 1,-2-8 21-16,-1-11 37 0,-1-7 3 16,-4-7-10-16,3-8-13 15,-1-7-29-15,2-2-13 16,1-15-15-16,-1-1-7 15,-3-6-10-15,-2-3-5 16,-6 0-15-16,-5 4-5 16,-6-5-14-16,-7 4-9 0,1 15 15 15,0 1-58-15,1 18 61 16</inkml:trace>
  <inkml:trace contextRef="#ctx0" brushRef="#br0" timeOffset="195689.449">20303 16634 1318 0,'9'13'654'0,"-5"6"-190"16,4 3-270-16,3 4-169 15,5 1-7-15,-2 8-7 16,6 2-5-16,2 8-4 15,-5-2 0-15,4-10 0 16,-3-2 1-16,-6-23-1 16,-1-16-6-16,-5-21-16 0,3-21-5 15,2-14-3 1,4-1 4 0,-6-11 28-16,6 8 29 0,1 13 34 0,1 9 10 15,11 27-7-15,-8 14-23 16,8 26-29-16,-3 13-7 15,0 16-6-15,-3 12-2 16,-7 11-5-16,-3-4-14 0,-2 5-39 16,1-10-11-16,-3-15-24 15,0 2 208 1,-8-32-91-16</inkml:trace>
  <inkml:trace contextRef="#ctx0" brushRef="#br0" timeOffset="196332.002">20995 16060 1878 0,'1'-5'666'0,"-1"16"-560"16,9 10-87-16,-3 26-21 15,10 12-2-15,-3 14-2 16,-9 3 0-16,4 11 4 15,-8-14 1-15,4-8 3 16,-10-8 2-16,-5-23 0 16,2-4 0-16,-4-20 0 15,7-9-1-15,5-11 1 16,2-7-1-16,6-5 0 16,2-5 1-16,3-4 2 15,-2 10 0-15,-3 6 6 16,-2 7 1-16,-9 13 5 0,3-5 3 15,6 15 0-15,2 6 0 16,7 10-2-16,-1 15-4 16,1-2-4-16,8 3-5 15,7-3-6-15,6-11-11 16,8-12-12-16,3-11 333 16,8-18-240-16</inkml:trace>
  <inkml:trace contextRef="#ctx0" brushRef="#br0" timeOffset="196944.585">22012 15766 1166 0,'-27'-5'681'0,"-16"21"-24"15,16 23-432-15,-13 25-191 16,2 13-12-16,8 18-8 15,5 6-3-15,17-3-2 16,8 8 4-16,16-8 4 16,6-8-1-16,8 0-1 15,10-9-8-15,11-18-2 16,9 1 300-16,6-27-232 16</inkml:trace>
  <inkml:trace contextRef="#ctx0" brushRef="#br0" timeOffset="197544.328">22218 15738 1284 0,'-20'0'624'16,"-6"8"-73"-16,-3 27-513 15,6 15-34-15,5 8 10 16,3 4-16-16,15-1 14 16,5-3 168-16,13 0-144 15</inkml:trace>
  <inkml:trace contextRef="#ctx0" brushRef="#br0" timeOffset="198456.286">22574 16166 1160 0,'-6'-23'546'0,"-5"26"-211"15,1 8-196-15,4 24-138 16,0 3-4-16,8 18-3 16,1 20 0-16,7 21 1 15,1 14 1-15,8 23 1 16,8 10 1-16,-3 4 0 16,2-7 0-16,-22-36 5 15,-10-25 24-15,-17-48 26 16,-9-21 23-16,-5-26 18 15,1-20-13-15,3-26-18 16,-3-4-20-16,2-27-12 16,0-6-2-16,8-7 9 15,12-11 8-15,25 16 2 16,11 4-8-16,12 18-16 16,2 16-15-16,2 18-19 15,-2 11-5-15,4 23-1 16,-3 7 4-16,0 3 7 0,0 1 1 15,-4 4-20-15,-4 3-14 16,-9 9-12-16,-6 3 0 16,-14 7 23-16,-9 2 9 15,-8 11-5-15,-9 2-10 16,-3 0-33-16,4-12 72 16,3-19-13-16</inkml:trace>
  <inkml:trace contextRef="#ctx0" brushRef="#br0" timeOffset="198884.68">23146 15577 1271 0,'-1'19'595'0,"-9"6"-207"15,3 15-273-15,1 28-125 16,2 0-5-16,-3 31 4 0,0 5 1 16,0 15 5-16,5 8 5 15,2-2 3-15,-2-14 3 16,-3-20 14-16,-6-27 0 15,-5-37 6-15,3-11 0 16,-6-37-11-16,7-1-2 16,9-27-8-16,-1 0 0 0,12 3 7 15,5 2 1 1,2 19 1-16,4 10-3 0,2 23-11 16,-2 7-1-16,2 15-1 15,-2 3 1-15,1 18 0 16,0-5-2-16,-4 4 401 15,-2 2-299-15</inkml:trace>
  <inkml:trace contextRef="#ctx0" brushRef="#br0" timeOffset="199185.183">23684 15604 1627 0,'7'68'661'15,"-10"-1"-390"-15,1 14-188 16,2 11-88-16,0 3-3 16,-7-11-6-1,-6-8-5-15,-3-13 387 16,-7-14-280-16</inkml:trace>
  <inkml:trace contextRef="#ctx0" brushRef="#br0" timeOffset="200850.451">23841 16565 782 0,'-5'-12'458'0,"3"-4"-20"15,-7-2-150-15,13 4-107 16,6 6-11-16,3 4-51 16,12 15-42-16,-1 8-54 0,14 8-18 15,6 28-5-15,-4 1-1 16,2 34-45 0,-14 6-25-16,-14 17-63 0,-14 4-3 15,-27-18 85-15</inkml:trace>
  <inkml:trace contextRef="#ctx0" brushRef="#br0" timeOffset="202193.709">24834 15624 1248 0,'-20'-12'501'16,"5"-1"-249"-16,-6 11-164 31,0-2-6-31,0 8-9 0,-8 10-24 0,2-11-40 15,-1 8-5-15,1 1-1 0,0-12 0 16,2 8-1-16,3 4-1 16,0-3-1-16,3 4 1 15,1 3 4-15,3-6 1 16,2 3 1-16,2-2 0 16,1-4-5-16,0 7-2 15,3 0 6-15,6 3 6 16,-2 1 6-16,3 2 2 0,-3 8-5 15,-1 1-7-15,5 2-6 16,-3 1 0-16,6 3-1 16,-7 0 0-16,0 2 1 15,6 4-1-15,-3-1-1 32,1 9 0-32,-2 9 0 0,-4-3-1 15,2 7 1-15,-2-3 0 0,5-6 3 16,2-8 4-16,0-10 1 15,0-5 1-15,0-2-1 16,1-4-2-16,-2-4-1 16,3-8 1-1,1-4 0 1,-4 3-2-16,4-6 0 0,-1 0-2 0,-7-6 8 16,-2 1 8-16,4 1 22 15,0-1 10-15,1 0 5 0,0 0-4 16,-1 0-19-16,0-1-9 15,0 1-11-15,0 0-3 16,1 0-5-16,0 0-2 16,0 0 0-16,0 0-1 15,0 0 0-15,0 0-1 16,5-1 0-16,4-1 0 16,4 0 3-16,29-4 4 0,-28 8 7 15,2 2 4-15,5-4 5 16,3-7 1-16,5 6-7 15,-2-10-1-15,2 10-8 16,-1 5-4 15,-4 3 1-31,-2 4 2 0,-1 0 3 0,-8-7 3 0,-8 2 6 16,-1-1 1-16,-3 1-2 16,0 2 0-16,-3-6-6 15,-2-3-2-15,-4-6-5 16,0 1-2-16,4 6-3 15,2 1-2-15,-2 5-21 16,-2-4-14-16,-3 0-35 16,-2 3-13-16,0 2-434 15,-6 4 372-15</inkml:trace>
  <inkml:trace contextRef="#ctx0" brushRef="#br0" timeOffset="203135.13">25138 15569 1218 0,'-4'-14'480'15,"-3"8"-278"-15,2 8-184 16,-2 11 0-16,-3 21 5 16,-2 0 1-16,2 11-3 15,-3 1-3-15,0 7-42 16,3 1-18-16,0 1 561 15,8 4-411-15</inkml:trace>
  <inkml:trace contextRef="#ctx0" brushRef="#br0" timeOffset="203632.463">25235 16279 911 0,'3'0'344'15,"-3"11"-220"-15,5 4-124 16,8 7 2-16,-11 6 27 16,13 15 18-16,-7 9 7 15,1 20-16-15,13 5-9 16,-12 8-10-16,12 1-5 0,2 0-8 15,-2 3-2-15,-2-23 11 16,-17-15 15-16,-4-36 14 16,-6-12 4-16,-13-28-5 15,2-9-10-15,-3-18-5 16,-3-15-4-16,-3-10-10 16,3-4-5-16,-1-18 4 15,5-7 25-15,26-2 87 16,2 2 29-16,15 23-5 15,5 9-26-15,-5 29-90 16,6 17-31-16,-6 22-12 16,1 4-3-16,-7 13-5 15,-3 8-3-15,-6 6 2 16,-2 9 3-16,-3-1 11 16,-5-6 4-16,-4 4 8 15,-1 2-11-15,-12-2-52 16,2-1-4-16,-5-10 24 0</inkml:trace>
  <inkml:trace contextRef="#ctx0" brushRef="#br0" timeOffset="204021.143">25665 15489 1344 0,'8'-9'444'0,"-1"23"-437"16,5 9-16-16,1 13 24 16,-5 7 38-16,1 11 54 15,-3-1 7-15,-1 20-9 16,8 7-30-16,6 15-52 16,-3 12-10-16,6-1-9 15,-15-8-2-15,-6-29 1 16,-5-16 4-16,-11-36 4 15,8-14 0-15,-4-21-3 16,4-9-6-16,4-8-5 16,-2-7-1-16,2 1 5 15,3 3 15-15,3 3 20 16,10 17 8-16,-1 10 9 16,-2 8-8-16,7 15-8 15,-2 3-5-15,1 19-9 0,4 5-5 16,-9 8-7-16,-6 3-4 15,5-13-27-15,1-6 7 16,2-19 3-16</inkml:trace>
  <inkml:trace contextRef="#ctx0" brushRef="#br0" timeOffset="210198.417">26221 15672 1804 0,'90'-35'169'15,"-36"17"-163"-15,6 18-7 16,-12-1-3-16,-4 6-2 15,-7 18 3-15,-3-7 2 16,-18 19-1-16,-10-2-1 16,-20-2 0-16,-11 14 3 0,-17 5 12 15,-7 9 5-15,-11 4 29 16,5 0 19-16,5 8 28 16,0-9 8-16,10-13-4 15,3-7-14-15,13-17-34 16,5-1-11-16,19-4-25 15,6-11-6-15,12 0-4 16,21-6 0-16,7-4 0 16,6 0 0-16,7 1 3 15,-8 1-9-15,2 6-9 16,-4 4 387-16,-12-2-289 16</inkml:trace>
  <inkml:trace contextRef="#ctx0" brushRef="#br0" timeOffset="210765.854">26904 15505 1375 0,'7'-46'593'15,"6"41"-303"-15,7 4-177 16,9 7-112-16,4 8-2 16,-6 14-4-16,-6 18-1 15,-18 8 2-15,-4 4 6 16,-15 11-23-16,-5-9-6 15,4 10-520-15,0-6 395 0</inkml:trace>
  <inkml:trace contextRef="#ctx0" brushRef="#br0" timeOffset="211057.511">27060 16416 1663 0,'13'29'626'0,"-6"17"-465"15,-2 8-101-15,-2 3-51 0,-3 11-3 16,-15-5-1-16,-4-4 7 16,-9-8 18-16,-6-18 362 15,-1-23-286-15</inkml:trace>
  <inkml:trace contextRef="#ctx0" brushRef="#br0" timeOffset="-208111.788">27468 15524 1201 0,'27'-40'594'0,"-40"39"-138"15,2 1-269-15,-4 10-100 16,1 5-8-16,-5 17-26 16,-3 9-21-16,-8 4-27 15,1 3-5-15,2-5 3 16,5-7-7-16,19-7-38 15,3 0 58-15,18-6-23 16</inkml:trace>
  <inkml:trace contextRef="#ctx0" brushRef="#br0" timeOffset="-207519.751">27542 15886 1691 0,'78'58'642'0,"-75"-45"-464"0,11 13-105 0,-10 6-54 15,3 11-7-15,-5 14-9 16,-6-4-1-16,11 21 0 16,-4 0-2-16,2 22-24 15,-5 13-33-15,0-8-24 16,5-15 5-16,0-42 23 15,-1-24 24-15,-2-34 20 0,-8-20 2 16,3-22 14-16,-8-15 22 16,0-6 36-16,3 4 6 15,-9-3 0-15,15 7-8 16,8-3 3-16,10 16 10 31,-8 28 9-31,0 1-2 0,52-72-38 0,2 9-23 16,0 18-30-16,-17 56-6 0,-14 21-7 15,-7 10 1-15,-8 16 6 16,-7 6 6-16,-10 0 16 16,-8 0 5-16,-9 2 3 15,-2-1 0-15,-5-1-12 16,0 0-12-16,-3-14-28 16,3-6 3-16,2-20 321 15,9-7-225-15</inkml:trace>
  <inkml:trace contextRef="#ctx0" brushRef="#br0" timeOffset="-206960.495">28208 15367 1892 0,'3'7'681'16,"-3"13"-518"-16,0 22-169 15,12 7-2-15,-5 23 6 16,2 9 2-16,-3 11 0 15,-5 4 1-15,-1 2 0 16,-2-19 3-16,2-30 10 16,1-19 3-16,9-40 2 15,3-9-2-15,8-19-8 16,1-1-4-16,8-4-2 16,0 9 2-16,3 15 11 0,-1 9 4 15,-10 13 3-15,1 11-4 16,-10 17-11-16,1 4-5 15,-3 21 2-15,-3-7 4 16,-1 7 55-16,-9-7 234 16,-2-20-210-16</inkml:trace>
  <inkml:trace contextRef="#ctx0" brushRef="#br0" timeOffset="-206436.581">28778 15484 1560 0,'-6'4'610'0,"16"-41"-294"0,21-7-329 0,6-5-7 16,5-7 48-16,3 10 7 16,-8-1-4-16,-6-1-4 0,-11 27-26 15,-3 5-2-15,-18 32-1 16,-10 21 0-16,-7 14 1 16,-8 1-1-16,6 14 2 15,6 7 0-15,4 20 2 16,5 15-2-16,5 0-3 15,0-4-5-15,3-16 8 16,-1-23-25-16,-3-24-135 16,-3-8-46-16,-3-26-121 15,-5 1-58-15,-7-8 271 16</inkml:trace>
  <inkml:trace contextRef="#ctx0" brushRef="#br0" timeOffset="-206286.583">28694 15967 699 0,'-18'4'491'0,"2"4"33"0,20 8-174 16,-4-2-48-16,22 11-87 0,9-6-59 16,8-1-86-16,10 0-26 15,2-22-59-15,3-1-34 16,3-12 33-16,-3-12-11 16,7-5 22-16</inkml:trace>
  <inkml:trace contextRef="#ctx0" brushRef="#br0" timeOffset="-205939.744">29271 15083 1934 0,'101'-16'759'16,"-80"25"-414"-16,4 30-321 15,5 1-4-15,-4 10 5 16,-8 6-1-16,-12-3-16 15,-13 15-11-15,-16 3-34 0,-5-1-20 16,-3-21 295-16,8-13-1014 16,11-45 654-16</inkml:trace>
  <inkml:trace contextRef="#ctx0" brushRef="#br0" timeOffset="-204976.964">29482 15111 1800 0,'77'-33'654'16,"-57"19"-480"-16,28-3-156 15,13 2-1-15,2-2 2 16,0 6-4-16,-2 3-12 16,-2 1-1-16,-6 7 1 15,-10-1-2-15,-16 5 0 0,-13 14 0 31,-23 6 1-31,3 8 3 0,1 17 10 0,-2 0 4 16,5 11 1-16,-7 4-2 16,-5 10-11-16,8 10-4 15,-2 21-3-15,10 3 0 16,7-5 1-16,-4-9 2 0,7-20 1 16,-5-15 1-16,-6-12 2 15,6-8 9-15,-7-20 17 16,5-4 2-16,-6-17 2 15,0-7-7-15,-3 5-19 16,-5 4-2-16,-1 2-4 16,-11 5-1-16,-5-2 4 15,-7 2 5-15,-4 2 8 16,0 5 4-16,-1 3 1 16,0 3-4-16,-4-4-8 15,7-2-4-15,5-1-6 16,11-6 2-16,5-11-12 15,-3-6 2-15,14-22 241 16,3-7-184-16</inkml:trace>
  <inkml:trace contextRef="#ctx0" brushRef="#br0" timeOffset="-204521.838">30386 15890 1326 0,'-27'5'512'0,"30"-30"-342"16,5 5-118-16,6 2 31 15,7 16 34-15,2 5 53 16,-3 14-17-16,-4 13-42 16,-4 6-25-16,-9 15-41 0,-3 1-9 15,0 9-26 1,-11 0-29-16,-15 1-76 0,-4 0-23 16,-15-18-9-16,-3-12 68 15,8-14 49-15</inkml:trace>
  <inkml:trace contextRef="#ctx0" brushRef="#br0" timeOffset="-203555.474">31044 14834 1924 0,'1'-44'673'0,"-22"32"-576"16,-3 3-63-1,1 1-13-15,-23-8-2 0,-7-2-35 16,-4 10-15-16,20 10-30 0,1 0-14 15,7 9 14-15,-1-1 10 16,3-4 27-16,2 13 12 16,5 1 6-16,7-3 2 15,5 7 2-15,4 0 2 16,7 8 2-16,-1 6 1 16,8 6 9-16,5 11 3 15,-1 2 4-15,2-1 2 0,-3 3 1 16,-2-4-3-16,-3 4-2 15,2 1-3-15,-2 11-11 16,-1-4-1-16,-2 0-1 16,-5-2-1-16,-3-4 0 15,-7 8-2-15,-2 1 19 16,-1 7 7-16,1-2 12 16,5-4 2-16,9-16-16 15,0-21-6-15,10-13-7 16,3-12-2-16,6-4 14 15,11-2 1-15,5-13-3 16,5 3 0-16,-1-9-35 16,3 10-26-16,-11 11-22 15,0-3 5-15,-13 6 153 16,-5-4-75-16</inkml:trace>
  <inkml:trace contextRef="#ctx0" brushRef="#br0" timeOffset="-202671.945">31250 15113 1307 0,'-97'-7'453'0,"93"12"-411"16,3 6-25-16,-3 8-5 0,-7 8-4 15,0-10-4-15,-9 6-2 16,2-3-4-16,1 7 10 16,1-2 21-16,12-2 10 15,9 1 32-15,7-3-1 16,19-7 12-16,7-4-4 15,18-10-20-15,10-3-9 16,11-6-25-16,-3-2-6 0,-4 3-2 16,-2-1-14-16,-15 0-48 15,-3 4-19-15,-10-5-26 16,-9 1 46-16</inkml:trace>
  <inkml:trace contextRef="#ctx0" brushRef="#br0" timeOffset="-202460.651">31499 14982 1382 0,'3'8'643'16,"9"4"-189"-16,-4 12-381 16,8 14-33-16,5 15-32 15,5 3-4-15,-3 6-3 16,0 0 1-16,-5 11 0 15,-5 15 0-15,-4 23 1 16,-4 9-20-16,-6 0 204 16,-3-4-145-16</inkml:trace>
  <inkml:trace contextRef="#ctx0" brushRef="#br0" timeOffset="-202088.895">31963 15816 1631 0,'88'-48'663'16,"-67"55"-291"-16,-7 10-373 16,12 11-8-16,-22 8 6 15,-10 4 2-15,-14 3 1 16,-15 3 0-16,-9 6 4 15,-3-8-6-15,-9-15-12 0,7-8-28 16,0-29-411-16,3-15 328 16</inkml:trace>
  <inkml:trace contextRef="#ctx0" brushRef="#br0" timeOffset="-201564.94">32244 15044 1387 0,'62'-5'557'0,"-44"3"-254"15,-5 4-262-15,1 8 5 16,-6 9 25-16,-5 4-5 16,-3 5-27-16,-7 4-11 15,-5 5-20-15,-3 5-5 16,1 4-1-16,1-2-1 16,7-19 2-16,6-2-1 0,17-15 1 15,9-6 0-15,28-2-2 16,-5-8-1-16,11-6 0 15,6 1 0-15,-15-5 9 16,9-2-7-16,-16 5-54 16,-6 6-17-16,-16 0 281 15,-10 9-189-15</inkml:trace>
  <inkml:trace contextRef="#ctx0" brushRef="#br0" timeOffset="-201350.517">32628 14899 1565 0,'6'-19'631'0,"5"10"-359"15,1 6-97-15,0 15-56 16,0 5-22-16,-1 14-63 31,0 10-16-31,-2 15-18 0,-3 8-6 0,-3 10-11 0,-5 2-13 16,-3 13-5-16,-3 2 336 15,-5 7-231-15</inkml:trace>
  <inkml:trace contextRef="#ctx0" brushRef="#br0" timeOffset="-200488.455">32714 14582 1998 0,'-70'27'741'16,"78"-20"-578"-16,11-2-182 16,15-5-44-1,6-1 11 1,1-1 43-16,17-4 9 0,-4 6 1 0,-1-2 7 0,4-3-24 16,-17 4-11-16,-1 1-25 15,-5 8-16-15,-8-2 1 16,-6 5 6-16,-7 3 21 15,0 10 9-15,-2 17 24 16,0 4 4-16,1 6 6 16,-2 3 1-16,-2 3 0 15,-3 7 1-15,-3-4-2 16,-2 3 1-16,0-8 1 16,0-3 3-16,0-3 22 15,2-8 15-15,2-6 12 16,2-9 1-16,0 0-19 15,1-1-8-15,-4-9-6 16,-3-1-1-16,1-4-3 0,-1-1-7 16,4 3-9-1,8 6-2-15,5 0 0 0,-7 0 0 16,5 3-1-16,-13-8 0 16,7 7-2-16,0-1 0 15,-15-2 7-15,12 4 7 16,-15-10 11-16,2 4 2 15,-4-3-3-15,-8-7-6 16,-4 3-6-16,2-8 2 0,0-1 4 16,-3 4 4-16,1-8 3 15,-2-1-1-15,1-6-9 16,1 2-3-16,1 4-14 16,-2 4-9-16,2 2-26 15,0 2-10-15,7-3-18 16,5 8-1-16,6-8 363 15,10-9-234-15</inkml:trace>
  <inkml:trace contextRef="#ctx0" brushRef="#br0" timeOffset="-200140.089">33251 14153 1328 0,'50'5'678'0,"-3"10"-81"15,-1 19-503-15,-6 30-103 16,-3 22-3-16,-11 31 2 16,-7 6 5 15,-20 24 9-31,-9 10 9 0,-14 4 23 0,5 8 3 0,2-4 6 16,-10-11-2-16,0-39-48 15,-6-19 324-15,-24-48-245 16</inkml:trace>
  <inkml:trace contextRef="#ctx0" brushRef="#br0" timeOffset="-186436.385">29203 13320 750 0,'21'-44'301'0,"-9"1"-170"0,-2 3-114 15,-5 1-10-15,-7 12-6 16,-4 10 0-16,-8 13 12 15,2 12 23-15,-8 10 50 16,1 5 18-16,-5 17 3 16,-2 3-22-16,-1 15-49 15,-4 8-18-15,-3 27-17 16,-2 11 0-16,-5 11-7 16,-1 4 12-16,2 2 37 15,0 3 12-15,-6 2 38 16,2-8-2-16,0-8-11 15,1-9-3-15,15-20-8 16,3 0-3-16,-2-26-11 31,1-11-7-31,0-15-21 0,1-10-6 0,6-15 0 0,7-10 2 16,2-15-1-16,1-9 0 16,4-1-14-16,1 6-3 15,1 7-3-15,3-3-1 16,4 5-1-16,-1 4-3 15,4 13-1-15,-2 5-2 16,5 7-2-16,1-8-2 16,2 5-8-16,6 3 0 15,-3 4 4-15,0 10 3 16,-5-11 10-16,-2 4 1 0,-1 0 0 16,-3-2 1-16,14 1 2 15,-9-5 3-15,2-10 7 16,-5-5 1-16,-5-8 3 15,3-7-3-15,3-5-5 16,4-1-2-16,-6-5-14 16,4 7-24-16,4 10-35 15,-7-2 47-15,5 11-3 16</inkml:trace>
  <inkml:trace contextRef="#ctx0" brushRef="#br0" timeOffset="-176399.962">14714 1739 329 0,'-63'-36'173'0,"50"34"4"31,0 0-38-31,1 2-18 0,0 1-12 0,2 3-53 16,3 1-24-16,3 3-12 16,-1-4 2-16,5 6 3 15,0 0-1 1,3 5-8-16,2 3-6 16,-2-10-7-16,1 1 0 0,12 30-1 0,9 0 0 15,7 4 0 1,-3-18 1-16,6-5 1 0,1 4 1 15,5-17 10-15,2 2 4 16,-3-15 8-16,-3-8 1 16,-2-3-3-16,-2 2-4 15,-4-6-3-15,1 1-2 0,-6-1-3 16,3-3 0 0,-3 6-3-1,2-8-1-15,-1 6-2 16,-4 0-1-16,-3 2 7 0,-5 1 15 0,2-6 20 15,-8 2 4-15,2-3-7 16,-5 9-13-16,-3-2-21 16,1 5-4-16,-11 11-3 15,4-4-1-15,-6 8 0 16,5-1-2-16,1-2-1 16,-8 3 0-16,9 1 0 15,-8 0-1-15,8 1 0 16,4-1 1-16,-5 1-1 15,4 1 1-15,-6 1-2 16,6 2 0-16,2-1-1 16,3 1 0-16,3 1 0 15,0 3 0-15,5 2 0 0,1 0 2 16,11 0 0-16,0 1 0 16,-4 1-1-16,5 3 1 15,-4-5 0-15,1 5 1 16,5-8 1-16,3 2 1 15,3 6 0 1,-2-13 0-16,4 9 0 0,-3-4-2 16,3 0 1-16,1 2-1 15,4-6 1-15,-9-2 1 0,-2-16 3 16,0 9 3-16,-8-10 5 16,10 5 3-16,-5 4 3 15,-2-10-1-15,-1-2-1 16,-2-5-1-16,-2-3 6 15,-3 4 3-15,-2-9 3 16,0-1-1-16,-2 4-9 16,-2 1-3-16,-6 0-6 15,0 6-2-15,-3 3-3 16,0 0-2-16,2 8 1 16,-3 0-2-16,-2 4 0 15,1 2-1-15,0 0-1 16,0 0 0-16,0 0 1 15,0 0 1-15,0 1 0 16,-1 6 0-16,1-3-1 16,-1 1 0-16,1 1-2 0,1-2-1 15,3 5 1 1,13 26 0-16,-6-25 0 0,1 1 0 16,3 4 0-16,-1-1 1 15,7 0-1-15,-1-2 0 16,6 9 0-16,2-3 2 15,4 6-1-15,3-6 1 16,-8-9 1-16,5 3 0 0,-7-6 1 31,-1 0 1-31,3-1 1 16,0-1 0-16,-4-17 1 0,0-7-1 0,0-1 0 16,-6-5-2-16,2 1 1 15,0 9-1 16,0-5 1-31,0 1 0 0,1 7 1 0,-2 0 2 0,1-6 2 16,3 3 1-16,-7 1 2 16,1-1 2-16,-8 11 1 15,-7-6 1-15,11 6-1 16,-12 5 0-16,5-5 1 16,-4 4-1-16,-1 0-4 15,0-1-3-15,0 2-2 16,-3 0-1-16,-1-1-1 15,-3 0 0-15,-23-2-1 32,24 3 0-32,1-2-1 0,5-5 2 0,-4 6-3 0,5 2-1 15,0 4-2-15,0-5 0 16,0 0 1-16,0 0 1 16,0 0 1-16,0 2 1 15,1 1 0 1,2 3 0-16,-2-4 0 0,-1-1 0 15,0-1 3-15,0 0 0 0,0 0 2 16,0 0-1-16,0 0-1 16,0 0-1-16,0 0-2 15,0-1-1-15,0 0-1 16,0 1-2-16,0 0-1 16,0 0 1-16,0 0 1 15,0 0 1-15,0 0-1 16,11 3 1-16,25 11 1 15,-24-11-1-15,-3-1 1 16,2 0 0-16,-2 2 3 16,-6 2 3-16,1 1 5 15,-9 1 1 17,1 0-1-32,-1 3-1 0,-4 6 2 0,-1 7 1 0,-8 1 29 15,-2 6-28-15</inkml:trace>
  <inkml:trace contextRef="#ctx0" brushRef="#br0" timeOffset="-173916.892">14628 3064 373 0,'-36'-102'227'0,"31"92"-30"16,2 2-36-16,1 18-79 15,-1-5-34-15,2 5-37 16,-5 7-1-16,-2-13 4 16,3 14 4-16,0-2 6 15,5 5 1-15,2 7 2 16,-1-2 4-16,1 2 1 16,-2-3 1-16,2 8-3 15,0-1-3-15,4 0-7 16,0 1-1-16,2 3-3 0,3-9-2 15,2 4 1-15,4-2 0 16,10-12 1-16,6 8-1 16,13-13-3-16,7 3 0 15,6 2-1-15,0-8 1 16,4 2 4-16,5-7 1 16,10-12 4-16,-1 1 4 0,7-4 1 15,-3 2 1-15,0 5 3 16,6-9-4-16,3 7-5 15,9-9-5-15,0 15-6 16,1-1-2-16,0 11 0 16,-3 10-1-16,0-13 0 15,0 12-2-15,-7-19-1 16,-8-5 0-16,0-5-1 16,-9-13 0-16,-10-11 0 15,-10 3-1-15,-17-9 4 16,-1 14 0-16,-5 10 3 15,0-9-1-15,-6 8-4 16,-2-2 0-16,-4 0-1 16,1 5 0-16,-3-1 1 15,-3 1 2-15,-5-9-1 16,-4-1 11-16,-4-9 38 16,1-11 6-16,-2-18 8 0,-2 1-11 15,-1-15-36-15,-4 3-10 16,-2 12-6-16,-1-2-2 15,-1 17-2-15,3 10-1 16,-1 10-1-16,0 7-3 16,-1 14-4-16,-4 5-1 15,2 14 3-15,2 5 4 0,3 8-31 16,3 6-17-16,7 4 30 16</inkml:trace>
  <inkml:trace contextRef="#ctx0" brushRef="#br0" timeOffset="-172615.424">16077 3597 311 0,'-58'-28'129'16,"48"31"-43"-16,4 4-3 16,2-2 19-16,-1 6 37 15,2 7-3-15,2 1-35 16,-1 6-13-16,2 3-20 31,3 5-2-31,7 6 6 0,1-5 0 16,8 10-5-16,2-3-7 0,12-3-18 15,-2-1-4-15,15-6-5 16,1 2-4-16,5-8-1 16,3-3 0-16,-8-7-5 15,1-3-4-15,-6-5-8 31,-20-4-3-31,0 1 0 0,70 11 4 0,15-7 14 0,8-2 4 16,-30-11 4-16,14-2-2 16,4-9-8-16,2-3-2 15,-2-4 1-15,-9-4-1 16,5-1-3-16,2 5-4 16,-1-10-5-16,-2 4-1 15,-6-14 1-15,-2-12 1 16,3 3 1-16,3-12-1 0,-8 3-3 15,-2 1-2-15,-8-5-1 16,-3-2-1-16,-7 2 1 16,-3 0-1-16,-15 4 0 15,-3 7 1-15,-11 9-1 16,-6 7 0-16,-7 12-2 16,-9 4-1-16,-4 7-1 15,-3 1-1-15,-9 9 1 16,0 5 0-16,-5 2 2 15,-2 4 1-15,-2-6-2 16,-2-4-1-16,4 4 0 16,-2 0 0-16,3 6 0 15,1 4 1-15,1-3 0 16,2 0-1-16,0-2 0 16,1-1 0-16,-3 1 0 15,-3 3 1-15,5-5 5 16,-4 1-6-16,8 5-61 0,-3 0-43 15,-3 6 58-15</inkml:trace>
  <inkml:trace contextRef="#ctx0" brushRef="#br0" timeOffset="-171542.498">17700 2935 303 0,'-7'-25'274'15,"-2"3"33"-15,6 9-35 16,-15-27-22-16,2 20-66 0,12 8-36 16,-5 1-72-16,3 14-30 15,9 6-36-15,-7 0-7 16,6 10-3-16,6 13 3 15,-4 9 3-15,-1-7 2 16,-3 2 8-16,2-8 4 16,-5-7 7-16,-3 5 3 15,4-7 2-15,-4-5-1 16,-2 0-5-16,6-3-4 0,-4 1-7 16,5-2-3-16,6-2-1 15,7 2-1-15,3 1 0 16,-8 0 0-16,17 0-1 15,-1 2 2-15,10-1 2 16,10 6 1-16,-12 0-2 16,4-1 0-16,-6 0-1 15,-4-6 2-15,6 4 0 16,-2-1 2-16,7 4 3 16,-3-1 0-16,2-4 1 15,5 5-2-15,-13-7 2 16,10-1 3-16,4-6 6 15,-3-15 2-15,15 7-5 32,-9-12-5-32,5 10-9 0,7 6-1 0,10-13-3 15,3 12 1-15,6-18-1 0,-3 0 1 16,4 3 0-16,8-7 0 16,-3 7 0-16,-3 0-1 15,1-3-1-15,-7 0 1 16,0-2-3-16,-2 1 0 15,-2-1-1-15,0 4-1 16,-13 4 0-16,5 7-2 16,-12 1 0-16,-6 4 0 0,2 1 0 15,-8 2 1-15,-4 5-1 16,2-2 1-16,-1-4 1 16,-1 1 0-16,-3-6 3 15,-1 1 1-15,-12-5 2 16,1-4 2-16,-10 1 1 15,6 0-2-15,2 0-1 16,-4 3-2-16,-10-9 0 16,-2 1-1-16,-4 4-1 15,-3-4 0-15,2-1-2 16,1 3 0-16,-3-15 0 16,4 1 1-16,-5 4 2 15,-2-11 2-15,-2 5 2 16,-2 0 0-16,2-1 0 15,-2 3-4-15,5 5-3 16,3 5-2-16,0 7-2 16,3 8-1-16,-4 1 0 0,1 5-3 15,4 2-16 1,2 4-12-16,2 6 373 0,4 4-265 16</inkml:trace>
  <inkml:trace contextRef="#ctx0" brushRef="#br0" timeOffset="-168389.376">18719 3188 549 0,'1'-6'253'0,"3"6"-105"16,2-2-87-16,0 10-29 15,-5 5 11-15,8 9 19 16,-1 10 5-16,3 3-4 16,2 10-4-16,1 8-3 15,7-1 2-15,5 1-7 16,6-11-2-16,14-5-3 16,5-2-1-16,16-4 7 15,5-1 1-15,16-4 3 16,8 2 2-16,20-5-12 15,11 0-4-15,8 1-14 16,12 2-8-16,-2 1-4 16,-7-13-1-16,13-14-2 15,-7-12 0-15,-5-18 6 16,3 1 6-16,-10-2 17 16,-8-8 10-16,-4 3 5 0,-9 0-2 15,-15 5-16-15,1 0-11 16,-21 3-12-16,-3-6-4 15,-12 0-4-15,-12 3-1 16,1-6-2-16,-9 7 0 16,-4-1-2-16,-6 5 2 15,-7-3 0-15,-4 6 2 16,-11 4 0-16,-4-2-1 0,-7 11-2 16,-4-3-2-1,-10 9-2-15,-1 4-2 0,-6 4-2 16,2 8-2-16,1-2-3 15,4-4 1-15,2 1 2 16,-1-4 3-16,2-4 3 16,1-3 0-16,1-5 4 15,4 1-4-15,1 2-39 16,5 0-28-16,-2 3-48 16,1 1-182-16,0 2 209 15</inkml:trace>
  <inkml:trace contextRef="#ctx0" brushRef="#br0" timeOffset="-167718.277">20796 2874 648 0,'-1'-33'280'15,"-6"17"-125"-15,-1 2-45 0,0 14 6 16,-5-5 7-16,3 12-10 16,-2-3-22-16,-3 11-37 15,3 8-7-15,1 14-12 16,1 9-3-16,8 1-4 15,4 1-1-15,13-8 4 16,3 0-1-16,6-5-6 16,5 2-5-16,3-6-2 15,8-5 2-15,14-4 3 16,-2-6 1-16,4-5-1 16,-5-6-4-16,-4-5-5 15,1-4-2-15,3 3-5 16,7 1 0-16,1-6-1 15,4 3 0-15,8-3 6 16,-2-1 2-16,6 4 5 16,4-2 0-16,-3-6-3 0,7 0 0 15,-2-5 3-15,3-3 0 16,1 3 3-16,-6 3-2 16,3-1-7-16,-6 6-2 15,5-2-3-15,-1-4-1 16,-10 0 2-16,-2 1 5 15,-13 2 10-15,-7 4 4 0,-4 2 6 16,-12-2 2-16,-4 0 3 16,-8 6 3-16,-7-2-3 15,7 3-5-15,-10-1-14 16,-3-2-5-16,-5-4-3 16,-2 3 0-16,-1-3 1 15,5 3-2-15,-10-5-3 16,-10 2-7-16,-9 3-50 15,-6-6-21-15,0 10-26 16,5-17-6-16,0-3 73 16</inkml:trace>
  <inkml:trace contextRef="#ctx0" brushRef="#br0" timeOffset="-154539.265">29206 13132 989 0,'-10'-3'463'0,"1"1"-203"0,-2-5-114 16,5 15-98-16,-4 4-13 15,6 17-4-15,4-1-6 16,-12 10-15-16,4 7-5 15,-8 1-4-15,1 9 0 16,-2 17-1-16,-3 8 0 0,-8 17 0 16,-6 8-2-1,-2 3 7-15,4 10 16 0,5 2 22 16,-2 8 4-16,6 12-6 16,-2-6-13-16,5-3-19 15,3-12-4-15,2-26 1 16,2-13 0-16,-3-19 1 15,5-14 1-15,-3-16 1 16,2-18 3-16,-1-14 3 16,-6-8-1-16,9-14 12 15,1-1 6-15,8-14 11 16,1 3 2-16,0-1-7 16,-4 1-3-16,-2 3-5 15,4 1-1-15,-4 5-7 16,-4 0-5-16,2 2-8 15,-1 3-1-15,-7 3 0 0,2 7-1 16,-3 8-4 0,-12 1-1-16,4 2-2 0,3 3-1 15,0 11-2-15,7 1 1 16,4 1-1-16,1-6 1 16,7-6 1-16,4 8 1 15,8-1-2-15,3 2 2 16,1-6 0-16,1-7 4 31,6-6 10-31,0-6 3 0,7-18 3 0,5-1-2 0,-2-5-10 16,-3-1-5-16,-12 13-3 15,6 6 0-15,-11 10-2 16,-4 13 1-16,4 17 1 16,-10 7 1-16,0 18 2 15,-1 7 0-15,-7 4-2 16,1-5 1-16,1-14 10 15,4-13 3-15,4-14 3 16,0-9 5-16,14-18-7 16,7-9-2-16,15-17-9 15,9-8-17-15,4 3-73 16,2 6-20-16,-15 26-142 16,-6 16 150-16</inkml:trace>
  <inkml:trace contextRef="#ctx0" brushRef="#br0" timeOffset="-149297.673">29125 13312 1270 0,'-19'7'499'16,"0"3"-320"-16,8 6-103 15,-6 2-14-15,7 4-4 16,-2 5-3-16,3 19-29 16,2 9-12-16,-5 17-11 15,-2 15-2-15,-4 9-1 16,-3 14 0-16,-3 27-1 15,-3-1 1-15,0 6 0 16,5 1-8-16,6-22 40 16,4-12 16-16,6-15 10 0,5-14 11 15,1-20-38-15,4-5-14 16,-1-23-9-16,-3-15 0 16,0-17 7-16,0-14 2 15,-3-23 6-15,-1-7-1 16,0-12-7-16,-2 2-3 15,2 9-6-15,1 11-3 16,-5 16-2-16,-1 4-1 0,-4 14-1 16,-5 2-1-16,-3 10 0 15,-1 7 0-15,4 1 2 16,2-5 0-16,8-5 3 16,2 1 1-16,6-8 4 15,13 0 2-15,-2-7-1 16,3-5-1-16,2-2 5 15,-3-2 7-15,8 5 14 16,1-2 6-16,2-2-1 16,2-2-8-16,-8 5-16 15,5 7-11-15,-1 14-24 16,-1 8 7-16,-1 15 4 16</inkml:trace>
  <inkml:trace contextRef="#ctx0" brushRef="#br0" timeOffset="-147083.19">26488 14138 1185 0,'-8'12'518'0,"-6"-1"-293"0,1 6-90 16,5 0-116-16,4 7-17 15,1 3-1-15,1 7 1 16,-3 7 2-16,-3 3 1 15,-4 10 3-15,-5 1-2 16,-4 13-1-16,-4 13-1 0,-2 9-2 16,2 6-2-16,-1 2 1 15,-4-4 0-15,3-10-1 16,-1-4-1-16,4-19 14 16,8-14 12-16,1-20 32 15,8-9 19-15,-1-13 17 16,1-6-3-16,4-8-20 15,-4-2-17-15,5-3-31 16,-2 1-9-16,0 3-11 16,0 0-2-16,-1 5 0 15,-2 1-1-15,-4 10 0 16,-2 3 1-16,-2 10 4 16,-2 3 4-16,4 6 2 15,4 2-1-15,6-2-2 16,3-5-3 15,2-12 0-31,3-8-1 0,8-13 3 0,5-8 10 0,15-9 197 0,9-2-563 16,-3 0 317-16</inkml:trace>
  <inkml:trace contextRef="#ctx0" brushRef="#br0" timeOffset="-136757.637">14665 1761 165 0,'-27'38'102'0,"27"-29"-1"16,1-4 1-16,2 7-18 15,-2 8-12-15,4-6-7 16,-1 10 3-16,4 5-2 16,2-3-10-16,8 7-33 15,5-8-10-15,7-2-9 16,4-4-1-16,-4-11-1 0,7 5 0 16,-4-11 1-16,1-2 1 15,0 0 1-15,-5-9 1 16,-4-5 2-16,-2 5 1 15,-4-14 1-15,-3 3 0 16,-1-6-3-16,-3-7 0 16,0-6-3-16,0-6 0 15,-3 11 0-15,0 1-1 16,-5 15-1-16,-1 10 0 16,-2 3-2-16,-2 5 0 0,-4 4 0 15,4-4-2-15,0 0 1 16,0 0 0-16,-3 15 0 15,-5 29 0-15,9-21 1 16,1-10-2-16,3-1 1 16,4 0 0-16,3-1-1 15,4-1 1-15,7 2 1 16,-4-4 0-16,8-12 2 16,-2 6 5-16,3-10 6 15,8-8 4-15,-5-2 5 16,-1-4 0-16,-4 2-2 15,-6-1-2-15,-6 8-3 16,1 2 1-16,-6 1 0 16,1 6-1-16,-2-1-1 15,0 5-4-15,-1 8-6 16,1 0-2 0,2 9-2-16,2 1 0 0,1 5 0 15,4 1-1-15,0 7 1 0,3-6 0 16,4-1 0-16,-3 2 0 15,9-15 0-15,-1 6 2 16,5-16 1-16,-3-11 3 16,-2-3 14-16,-4-17 1 0,-2 7 1 15,2-5-2-15,-2-5-13 16,1 16-2-16,-4-6-3 16,-3 13-1-16,-3 6 1 15,-4-5-2-15,-3 12 0 16,-2 2-1-16,-2 7-1 15,0-1 1-15,1 0 1 16,0 2 0-16,4 2 0 16,0 1 0-1,1-6 0 1,0-12 0-16,-1 2 1 0,0-4 0 0,4-1-1 16,-2 7 0-16,1-2 1 15,3 5-1-15,-3 4-5 16,2-1-1-16,1-10-2 15,3 2 0-15,0 0 7 16,5 3-1-16,-8-4 2 16,7 0-1-16,-2 1 1 0,-3-7-1 15,15 18 1-15,-8-6-1 16,7-3 1-16,0 5-1 16,-6-5 2-16,2 3-9 15,-4-2-61-15,1-12-33 16,-1-2 56-16</inkml:trace>
  <inkml:trace contextRef="#ctx0" brushRef="#br0" timeOffset="-134175.583">14632 3047 321 0,'11'-29'254'0,"-2"-39"27"15,-19 33-86-15,4 20-94 16,-1-8-30-16,3 7-14 15,-1 15-5-15,1 0-17 16,2 18-12-16,-3 11-20 16,4-1-1-16,-2 12 1 15,1 2-1-15,-3 6 0 16,2 8-1-16,1 13-1 16,0 3-1-16,-3 13 0 15,2-17-3-15,-5-8 26 16,3-10 12-16,1-21 11 0,-1 5 5 15,8-14-21 1,3 1-10-16,15-7-7 0,8-2-2 16,21-8-2-16,8-4-1 15,17-6 4-15,5-7 6 16,11 5 7-16,6 0 2 16,13 7-7-16,4 2-7 15,-3 1-8-15,8 5-1 16,-3 2-1-16,3-1-1 0,0-5 2 15,-4 1 0-15,-2-12 2 16,-13-1 1-16,-14-9 2 16,-10-5 0-16,-26-7 3 15,-2-6-1-15,-7-13 12 16,-3 1 2-16,-5 1-1 16,-7-1 0-16,1 11-13 15,-3 1-3-15,3 4-1 16,-2 3 0-16,-5 2-2 15,-4 2 0-15,-11 1 1 16,4 0 2-16,-6-6 4 16,-3 3-1-16,6-2-2 15,1 10 1-15,-4 10-16 16,8 7-66-16,-7 16 53 16</inkml:trace>
  <inkml:trace contextRef="#ctx0" brushRef="#br0" timeOffset="-133371.274">15795 3650 681 0,'0'-35'247'0,"6"16"-177"0,-4 5-2 16,-4 4-6-16,-2 8-1 15,10 16-29-15,4 6-22 16,5 18-9-16,5 2 1 15,-1 12 7-15,7 7 6 16,9 6 4-16,1 3 0 16,10-6-4-16,9-10-4 15,0-3 31-15,10-6 12 16,6-7 14-16,1-6 10 16,16-10-26-16,4-8-6 0,11-9-5 15,5-3-7-15,0-13 10 16,-4-4 10-16,1-10 5 15,-1 0 4-15,2-7-17 16,1 0-15-16,14 1-13 16,2-11-5-16,7 5-7 15,1 2-2-15,-9 1-1 16,-10 2-1-16,1-6 1 16,-7-2 1-16,-7-2 0 15,-3 9-1-15,-13 5-1 16,0-2 2-16,-18-2 3 15,-3-4 1-15,-20 1 0 16,-10 6-2-16,-8-3-1 16,-6 10-2-16,-4 11 1 15,-3-19 1-15,-4 18-2 16,1-6 0-16,-2-11-3 0,3 22-1 16,-2-7-7-16,-2 6 0 15,-5 10-35-15,-5 11-13 16,-8 7 75-16,-10 5-35 15</inkml:trace>
  <inkml:trace contextRef="#ctx0" brushRef="#br0" timeOffset="-132644.063">17936 2914 876 0,'-15'-6'300'0,"6"7"-274"16,3 7-12-16,1 8 10 15,-5 6 5-15,-1 18 2 16,-1 4-11-16,-1 3 3 16,2 4 9-16,2 6 17 0,-2-6 9 15,2 12 6-15,2-17-5 16,1 0-9-16,6-5-6 16,6-14-22-16,7 3-7 15,9-17-8-15,8 4 0 16,22-11 5-16,12 2 13 15,23-20 31-15,7-4 9 16,12-2 6-16,5-12-12 0,1 11-27 16,5-9-9-16,-9 0-10 15,-4 13-2-15,-3-3-5 16,-11 9-3-16,-3-2 0 16,-3-2 0-16,-7 1-1 15,3 2 0-15,0 3-2 16,-12-1 2-16,-8 9-1 15,-1-5 1-15,-16 1 1 16,5-1-1-16,-6-6 1 16,-6 5 1-16,0-1-1 15,0 2-1-15,-4-3 1 16,1 1-1-16,-6-6 3 16,-9-1 4-16,0-3 12 15,-6-5 9-15,-12 2 12 16,1-4 2-16,-18-1-2 15,-4 1-8-15,-9-7-15 16,0 1-4-16,-4-6-11 0,-2 4-2 16,8 10-2-16,2 5 0 15,13 16-29-15,3-8-15 16,5 7-51-16,5-6-37 16,8 5 86-16</inkml:trace>
  <inkml:trace contextRef="#ctx0" brushRef="#br0" timeOffset="-131885.719">20410 2866 687 0,'16'-46'346'0,"-9"9"-62"0,-4 14-230 15,8 22-24-15,-11 10-26 16,7 18-4-16,-6 29-5 16,-1 12-1-16,2 26 2 15,-4 1 0-15,10 14 3 16,-3-13 1-16,9-13 1 16,0-14 2-16,2-29 0 15,-1-5-1-15,13-19-1 16,10 1-1-16,10-20 14 15,16-5 10-15,7-13 18 16,6-4 7-16,11 4-7 16,1-5-7-16,-4 6-16 15,3-1-4-15,3-10-1 16,5 4 0-16,7-15-1 16,-3 4-2-16,-2 1-4 15,3 3-2-15,-2 6-1 0,2-1 0 16,-10 3-1-16,-4 3-2 15,0 12-1-15,-9 5 0 16,-11 4 1-16,-6-2 0 16,-16-3 6-16,-4-2 8 15,-5 4 9-15,-9 5 2 16,-13 5-3-16,-2-1-7 16,-7 1-6-16,-5-5 2 0,-8 0-41 15,-8 0-34-15,-11-3 39 16</inkml:trace>
  <inkml:trace contextRef="#ctx0" brushRef="#br0" timeOffset="-130929.03">19379 3478 634 0,'-28'-30'262'0,"2"22"-172"15,3-4-22-15,9 4-20 0,6 8-4 16,0 3 0-16,1 3-1 16,4 12-4-16,0 9 7 15,5 3 19-15,3 9 1 16,9 2-6-16,8 5-5 15,13 10-14-15,10 1-6 16,16 15-17-16,4-1-5 0,11-11-4 16,2-2 0-16,11-23 3 15,9-10 1-15,18-14 5 16,7-6 3-16,12-14 3 16,5-5 0-16,-2-3-5 15,2-3-5-15,-4-9-6 16,-7 2 0-16,-9-24-1 15,-11-3 1-15,-14-5 0 16,-1-6-2-16,-7 9 0 16,-6-8 0-16,-11 3-3 15,-11-2-3-15,-14-5-9 16,-6 9-8-16,-11 10-17 16,-4 8-5-16,-14 23-12 15,-7 2-6-15,-6 18 7 16,-8 9 8-16,-6 11 16 15,0 10 12-15,-1-2 8 16,1-1 3-16,2-1 3 0,0-8 0 16,2-2 1-16,2 0-1 15,5-11 10-15,2 12-30 16,4-12 17-16</inkml:trace>
  <inkml:trace contextRef="#ctx0" brushRef="#br0" timeOffset="-130150.686">21920 3287 677 0,'7'-11'307'0,"-10"2"-137"15,2 3-44-15,5 13-49 16,-4 1-14-16,10 8-20 16,5 7-4-16,8 17-9 15,3 4 5-15,10-1-1 16,1 8-1-16,2-12 2 0,12 6-9 15,14 1 11-15,5-10 11 16,14 0 5-16,3-6 6 31,-1-10-3-31,3-1-4 0,7-18-4 0,3-1 4 16,8-4-5-16,-1-6-9 16,3 6-8-16,-3-4-7 15,-1-3-6-15,-4-6 3 16,-6 0 8-16,6-8 4 0,-14-1-3 15,10-1-3-15,-9-11-10 16,-10 1-1-16,2-5 2 16,-12-2 0-16,-3 6-1 15,-10-6-3-15,-2 2-6 16,-8 1-1-16,-5 0-1 16,3 11 2-16,-8 9 0 15,-1 0 0-15,-8 4-2 16,-1 0 0-16,-6 2-2 15,-2 6-1-15,-5 2-1 16,-6 2-1-16,-6 4-4 16,-2-3-2-16,-10 4-7 15,-2 1-2-15,-4 2 1 16,2 5 2-16,3 1 6 16,1 3 2-16,-2 1 1 0,2 0 0 15,-2-1 2-15,-3-2 0 16,3 1 1-16,-1-1 0 15,6 0 0-15,2-2-5 16,-5-2-6-16,3 0-2 16,-10-5-25-16,7 0-12 15,-6-1-10-15,-6-6-5 16,3 3-26-16,-6-4-23 16,3 2-69-16,7 5-29 0,-10-5 132 15</inkml:trace>
  <inkml:trace contextRef="#ctx0" brushRef="#br0" timeOffset="-129506.83">23340 2823 563 0,'10'-43'360'16,"1"2"-37"-16,9 18-75 15,-7 6-42-15,-2 3-92 16,-6 13-42-16,-3 7-64 16,8 7-9-16,-2 18-2 15,0 4 2-15,-8 11 1 0,-7 12 1 16,-3 8 2-16,8 2 0 16,3-3 2-16,4-8 2 31,3-12 4-31,-4-10 3 0,0-2 10 0,-5-12 5 15,1-8 11-15,9-7 6 16,4-16-2-16,5-1-3 16,12-9-12-16,3-2-8 15,14 7-1-15,8 2 3 16,11 2 4-16,10 3 2 0,12-1-6 16,3-2-2-16,11-5-3 15,2-1 3-15,10 1 6 16,1-1 2-16,0 8 1 15,-2 2-5-15,-11-4-9 16,3 10-2-16,-9-3-4 16,-6-3-2-16,-5 7 1 15,-23-15-2-15,7 15 0 16,-4 0 0 0,-7-12-1-16,7 10 0 15,-20-18 2-15,-3 8-1 16,-1 7 6-16,2-7 0 15,-2 9-1-15,3-8 2 0,-9-8 1 16,-4 4 3-16,-4-15 3 16,-12-8 0-16,-14-7-3 15,5 1-5-15,-15-7-5 0,3 0-8 16,3 5-28-16,-12-4-17 16,12 2-18-16,-13-2-7 15,7 6-38-15,8 5 50 16,4 38 27-16</inkml:trace>
  <inkml:trace contextRef="#ctx0" brushRef="#br0" timeOffset="56487.459">3304 5691 1016 0,'11'-10'398'15,"-2"11"-272"-15,13 28-68 16,4 19-46-16,-5 33-4 16,3 17 1-16,-11 34-4 15,-4 16-1-15,-13 14-1 16,0 12-2-16,-9 20-1 16,-4 5 0-16,-5 27 1 15,-18 29 1-15,-8 21 3 16,-5 25 0-16,-13 39 3 15,2-7 3-15,-6 42 8 16,2 8-1-16,-10 2 2 16,-4 40 4-16,11-14 9 15,4-19 16-15,32-20 13 16,16-26-4-16,19-16-16 16,3 5-14-16,6 5-17 0,2-14-3 15,-1-3-3 1,-3 5 0-16,0 4-3 0,-4 0 0 15,-5 9 2-15,0-11 0 16,-1-8 2-16,-1-6-3 16,5-37 2-16,4-11-1 15,6-44-1-15,1-23 4 16,6-24 13-16,1-24 9 31,7-27 16-31,3-12 3 0,-1-20-4 0,14-11-4 0,-9-11-7 16,1 1-5-16,7-14-8 15,-10 1-4-15,17-9-8 16,1-6-2-16,8-11-1 16,10 1-2-16,11-11-1 15,5-8-1-15,8-6-1 16,3-10-1-16,19-4 0 16,5-4-1-16,17 0 0 15,13 1 1-15,2 2-1 16,6 5 0-16,19 3 1 15,1 1-1-15,9-2 2 16,14 6-1-16,1 3 1 16,9 2 0-16,7 8 0 15,0-4 0-15,1-4 0 16,7-4 0-16,2-12 0 16,7-8 0-16,4 2 0 0,3 4 0 15,1 5 0-15,1 0 0 16,9-3 0-16,1-3 1 15,14-8 0-15,-3 4 0 16,8-7-1-16,-2 1 0 16,10-3 0-16,0 2 0 15,7 0 0-15,-1 4 0 16,-8 4 1-16,11-4 0 0,-16 5 0 16,1-6 1-16,-5 7-2 15,-6 1 0-15,-4-2 0 16,-4 5 1-16,-1-5 1 15,-13 0 0-15,2 2 0 16,-4 1 2-16,-10 1-1 16,3-7 2-16,-13 6-1 15,3-2 0-15,-12 2 2 16,4 0-1-16,0-5 0 16,-7 1 1-16,3-10 0 15,-85 1 1 1,-1-1-2-16,95-21 0 0,2-12-1 15,-41 4-1-15,-50 12 2 16,-25-8-1-16,-9 3 1 16,-13-1 0-16,-14-12 1 15,2 5 0-15,-14-29 1 0,-6-8 1 16,-9-14 1-16,-5-16 2 16,-13-9 3-16,-13-7 4 15,0-18 11-15,-13-3 1 16,1-14 1-16,-1-3-5 15,-18-4-13-15,12 0-4 16,-17 0-5-16,8-4-1 16,-5-10-1-16,-8-4-1 15,4-14-1-15,-4-12-1 0,1-6-10 16,2-9-6-16,1-11-4 16,0 3 1-16,3-10 10 15,-2 0 6-15,0-11 4 16,-6-4 1-16,-1 2 1 15,5-2 0-15,1 17 1 16,-4 3 0-16,-1 11-1 16,-6 6-1-16,-6 7-1 15,9 7 0-15,-7 20 0 16,3-5-1-16,-5 14-1 16,-3 1 0-16,5 9-3 15,-2 16 1-15,9 13 0 16,1 14-1-16,-7 21 3 15,-2 7-1-15,3 12 0 16,3 1 0-16,13 2-1 0,7 8 0 16,5 2-1-16,9 9-1 15,4-2 1-15,6 2-1 16,10 10 0-16,0 4-1 16,14 14-1-16,0 9-1 15,16 15-2-15,-2-1-1 16,-1 9 0-16,7 1 0 15,4 3 3-15,8 0 3 16,31-1 3-16,-3-1 0 0,17-4 1 16,4-1 0-16,2 4 0 15,12 4 0-15,-7 0 0 16,12 5 0-16,7 5 0 16,6 5 0-16,7 6 0 15,7 6 1-15,6 1 0 16,4-2 1-16,23-2 0 15,4 1 0-15,14-10 0 16,10-3 0-16,-1-2 0 16,1-2 0-16,2-1 0 15,0 0 0-15,-3 1 0 16,1 3 0-16,-2 1 0 16,1 2 1-16,10 4 0 15,-4 2 0-15,13 2 0 16,6-4 0-16,6 2 0 15,11-7 0-15,0-4 0 0,2 11-1 16,2-8 0-16,-7 2 0 16,3 14 1-16,-13-15-1 15,-8 10 1-15,-3 3-1 16,-20-7 4-16,9 7 2 31,-13-11 3-31,-2 6 1 0,-7-12 1 0,-13 12-2 16,-12-16-3-16,-17 0 1 0,-2-2-2 15,-22-26 1 1,-21-1 1-16,-4-14 1 0,-34-15 0 16,5 3 0-16,-14-3-1 15,-8-5 0-15,1-9-2 16,-5-3 0-16,-8-16 1 16,0-7-2-16,-11-15 1 15,-4-9 1-15,3-15-2 16,-9-12 0-16,0-19-1 15,0-13-1-15,-5-18-1 16,0-6 0-16,-2-19-1 16,-3-8-1-16,-5-10 0 15,2-11 0-15,-8 1 1 16,2-2 0 0,-9-2 0-16,-1 8 0 0,8 2-1 15,2-1-3-15,17 11-3 0,-6 9 0 16,4 13 0-16,-6 19 1 15,-5 21 3-15,9 11 2 16,-12 16 0-16,4 17 1 16,-7 23-1-16,-6 12-1 15,-6 40-1-15,-7 9-2 16,-16 24-13-16,-3 10-5 16,-17 17-7-16,-11 5 0 0,-14 12 9 15,-12 5 5-15,-12-2 6 16,-2 6 3-16,-1 2 3 15,-2-1 3-15,-2 8 0 16,-5-12 1-16,0-7 0 16,-5-6 3-1,-5-9 3 1,-4 13 1-16,-4-2 1 0,-2-6-1 0,2-10-2 16,8-12-1-16,-9-7-1 15,-2 4 0-15,-8 0-1 16,-10-3-1-16,-8 6-1 15,-12-5 0-15,-2 7 0 16,-8 5 0-16,-14 1-1 16,1 10 1-16,-22-2-1 15,-7 2 1-15,-6 1 0 16,-4 1 1-16,-7-3 2 31,-5 9 1-31,-8-14 2 0,-8 8 0 0,-6 7 0 0,-5 3-1 16,0 17-2-16,2-11-1 15,-6 4-1-15,8-5-1 32,-12 3 0-32,0 1 0 0,-3 3 0 0,-6-2 1 15,-8-5-1-15,-8 8 0 16,-5 3 0-16,5-5 0 0,-5 11 1 16,2-5 0-16,5 7-1 15,-17 4 1-15,10-5-1 16,-4 8 0-16,-12 1 0 15,0-3 0-15,-5 17 0 16,-6 6 0-16,-2 7 0 16,16 5 0-16,-16-4 0 15,12-6 1-15,-10-6-1 16,-10 1 0-16,9 3 1 16,-10 4-1-16,14 2 1 15,-3-6 0-15,3-2-1 16,6-4 0-16,4 3 1 15,3 1-1-15,12-6 0 16,-6 0 0 78,6-9 0-94,2 3 0 0,2-5 0 0,12-1 0 0,-3-3 0 0,8-1 1 0,15 5 0 0,-5 2 0 0,21 5 1 0,-1-8-1 0,0 1 0 0,12 2 0 0,-2-1 0 0,5 7 0 15,3-1 0-15,-5 4-1 16,10 13 0-16,2 5-1 16,18 5 0-16,-5 3 0 15,17 2 1-15,7-7-1 0,13 2 1 16,23-4 0-16,23-17 3 16,22-7 0-16,39-22-43 15,14-10 34-15,43-7-8 16</inkml:trace>
  <inkml:trace contextRef="#ctx0" brushRef="#br0" timeOffset="58660.503">17118 8082 983 0,'-10'-3'413'0,"-11"-1"-225"0,11-1-73 0,3 5-37 16,0 4-9-16,2 4-18 16,-5 7-17-16,-2 19-32 15,0 19-2-15,-5 29-3 16,-2 16 0-16,-1 23 0 16,-3 12 2-16,0 21-1 15,8 20 0-15,4 23 0 16,8 4-2-16,9 23 3 0,0 5 1 15,10 19 1-15,-1 12 3 16,-2 18 1-16,-3 8 5 16,-7 13 23-16,-5 11 14 15,-3 14 31-15,-4 3 6 16,-2 17-5-16,1 5-8 16,-3 1-20-16,2-19-3 15,3 3 3-15,4-15 2 0,4-10-4 16,7 22-8-16,4-22-19 15,2-9-8-15,6-25-7 16,-1-91 0 0,-9-92 0-16,-1 1 0 15,32 242-1-15,-3-13-1 0,2-35 2 16,-14-141-1-16,-16-35 2 16,0-21 2-16,-8-32 1 15,-3-6 0-15,3-32 0 16,-1 2-2-16,3-9-1 15,-1-12 0-15,7-1 0 16,11-16-1-16,-5-18-3 16,17 0-3-16,4 1-3 15,4-1-3-15,23 5-3 16,6-1 0-16,26 5-2 16,9 0-1-16,10 4-5 0,13 5-1 15,11-2 1-15,12 7 1 16,26 4 4-16,11 7 4 15,23 17 3-15,6 0 1 16,21 13 3-16,6-1-1 16,8-1 1-16,9 2 1 15,17-2 0-15,1-2 1 16,16 1 2-16,12-2 1 16,4-1 3-16,10-2 0 0,13-4 0 15,-108-9 1 1,0 0-1-16,186 5 0 0,61 8-4 15,-55-1 0-15,-45-1-3 16,-4 6 0-16,-1-7 0 16,6 3 1-16,-21 1 0 15,-5-2 0-15,-18 2 0 16,-16-2 0-16,-18 9 0 16,-21 4 1-16,-26 8 1 15,-19 2 1-15,-26 3 0 16,-15 1 1-16,-36-6 0 15,-6-5 0-15,-30-17 3 16,-6-8 0-16,-18-26 3 16,-14-4 1-16,-20-24 1 15,-14-11 3-15,-17-19 4 0,-3-28 1 16,-10-21 0-16,-8-13-3 16,-9-25-3-16,-6 1 0 15,-7-36 1-15,-4-8 1 16,0-40-5-16,-6-21-2 15,5-28-7-15,5-21-2 16,5-20-1-16,5-13 1 16,2-18-1-16,-6-4 1 0,4-13-2 15,-3-9 0-15,1-2 0 16,7 4-3-16,-8-3-5 16,3 11-1-16,2 18-1 15,-1 0-1-15,10 28 3 16,2 20 0-16,1 21 2 15,-1 7 2-15,-8 29 3 16,3 12 1-16,1 11 0 31,-2 20 1-31,1 22 1 0,-1 15 1 16,0 38 0-16,-6 15-1 0,-14 41-2 16,1 14-2-16,-12 30-8 15,0 23-3-15,-10 8-5 16,-17 21-1-16,-9 13 5 15,-5-8 5-15,-6 2 7 16,1-8 1-16,-5-1 1 16,-7-1 0-16,-5 7 2 15,-8-6 1-15,3-2 1 0,-2 4 0 16,-14-4 1-16,2-6 1 16,-17 2-2-16,-9-2 1 15,-13 1-2-15,-4 1-2 16,-19-1 0-16,-5-1-1 15,-7-10 0-15,-10 5 1 16,-10-9 0-16,-2-5 1 16,-9 1-1 15,-7-9 1-31,-5-1 0 0,-10-2 0 0,-5-8 0 0,1 4 0 16,-6-14 0-16,-7 1 2 0,-5-1 0 15,-3 1 1-15,-5 12 0 16,5 1-1-16,-11 5-2 15,-3 0-2-15,-12 0 0 16,-9 6 0-16,0-4 0 16,-7 10 0-16,2-3 0 15,-3-4-1-15,-12 15 0 16,8-4 1-16,0 7-1 16,-7 3 1-16,20 7 0 15,-4 0 0-15,7 11-1 16,21-1-7-16,1-1-30 15,10 7-16-15,10-2 334 32,-9 1-227-32</inkml:trace>
  <inkml:trace contextRef="#ctx0" brushRef="#br0" timeOffset="79599.971">3913 6826 791 0,'-35'-17'330'16,"8"-16"-214"-16,15 9-4 16,3 17-63-16,7 7-26 15,5 5-25-15,-2 5-5 16,11 4 1-16,1 3 3 15,14 8 2-15,3-10 1 16,11 4 0 0,4-2 0-16,12-12 1 15,7 5 2-15,16-5 6 0,7-8 7 0,4-12 22 16,2-8 13-16,7-3 18 16,8-5 6-16,8 12-7 15,1 3-7-15,-2-1-13 16,9 16-11-16,-5-7-11 15,2 8-6-15,8 6-7 16,-7-8-2-16,2 9-2 16,2 1 0-16,0-2-1 15,3 2 0-15,3-4-1 16,3-1-1-16,5-7 1 16,-1 8-1-16,3-1-1 15,4-1-1-15,-1 0 1 16,-2-5-1-16,6-4-1 15,0 7 1-15,-1 1-1 32,2-5 1-32,8 6-1 0,-6-5 0 0,10-1 1 0,1 4 0 15,-7-9 1-15,8-8 0 16,-2 4 2-16,-1-2 1 16,4 3 1-16,2 10-1 15,0-2 1-15,1 10 0 16,1 2 1-16,-7-2 1 0,3 7-1 15,0-8-1-15,-7 7-3 16,0-6 0-16,-6-6-1 16,-3-1-1-16,-1-11-1 15,-3 6 0-15,-14 0 2 16,0 4 3-16,-7-6 9 16,-7-2 4-16,-3 7 0 15,-11-1-1-15,-11 14-9 31,2 0-3-31,-16-2-4 0,-6 0 0 16,-7-5 0-16,-13 5 0 0,-5 1 2 16,-7-2 0-16,-11-7 1 15,-1-3-1-15,-6 0 0 16,-4 3-1-16,-9 5-14 16,-3-3-34-16,-8 5-128 15,-5 1 113-15</inkml:trace>
  <inkml:trace contextRef="#ctx0" brushRef="#br0" timeOffset="81100.925">16617 9265 910 0,'15'0'366'16,"3"2"-202"-16,14 7-135 15,5 2-5-15,9-5-4 16,6 9-2-16,6-9-4 15,4-6-3-15,18 8-3 16,2-6-1-16,12-4-3 16,2 3 1-16,11-20-2 15,6-6 0-15,10 7 1 16,8-11 2-16,4 12 12 16,8 2 13-16,4-2 23 15,9 4 11-15,1-3 4 16,-1 5-1-16,5 0-3 0,2 2 1 15,2-5 0-15,-1-3-5 16,0-3-15-16,-10 6-7 16,-2 2-8-16,-7 4 0 15,-21 2-2-15,-5-7-4 16,-16 8-9-16,-12 6 6 16,-15 10 46-16,-5 12-208 15,-29 1 123-15</inkml:trace>
</inkml:ink>
</file>

<file path=ppt/ink/ink16.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28:52.784"/>
    </inkml:context>
    <inkml:brush xml:id="br0">
      <inkml:brushProperty name="width" value="0.05292" units="cm"/>
      <inkml:brushProperty name="height" value="0.05292" units="cm"/>
      <inkml:brushProperty name="color" value="#FF0000"/>
    </inkml:brush>
  </inkml:definitions>
  <inkml:trace contextRef="#ctx0" brushRef="#br0">2998 4774 1117 0,'-79'-4'398'0,"17"-30"-384"16,5 4 67-16,13 6-39 15,22 2-10-15,4-1-14 16,12-1-2-16,18 3-12 16,10 6-4-16,23 0-4 15,17 4-2-15,9 2 2 16,4 0 1-16,10 2 0 16,8 8 2-16,17 6 0 15,9-4 0-15,8 6 1 0,0-4 1 16,8 2 3-16,-2 1 2 15,13-1 6-15,-2-4 9 32,3 1 19-32,9 0 10 0,2-3 10 0,1 3 0 15,17-1-8-15,0-2-5 16,9 3-10-16,3-4-4 16,-2-3-11-16,7-5-2 0,-6-4-5 15,11 2 0 1,10 0-3-16,-4 2-1 0,16 0-5 15,-11 0-1-15,7-6-2 16,-3 10-1-16,7 8 0 16,6 4-1-16,-5 11 0 31,11-4 0-31,-2 4 1 0,-2-1-1 0,2-4 0 16,-3-1 0-16,-4-7 0 15,1-2 5-15,-1 9 10 16,2-3 5-1,11-1 5-15,1 2-3 16,17-8-9-16,-1-3-5 0,3-4-3 16,-5-2-1-16,-1-5-2 15,-2 1 0-15,-7 4 0 16,9-4-1-16,-16 3 1 0,5-3-1 16,-8 8 12-16,-11 5 6 15,-10 14-149-15,-6 10 105 16</inkml:trace>
  <inkml:trace contextRef="#ctx0" brushRef="#br0" timeOffset="887.553">16772 4401 1403 0,'-13'-23'496'0,"8"13"-422"16,17 4-69-16,18 10-9 16,24-5-4-16,22 12 1 15,26 19 1-15,12 2-1 16,25 17-3-16,16-16-3 15,21-20-13-15,17-1-8 16,41-24-3-16,16-8 2 16,36-3 16-16,10-9 8 0,14 5 9 15,-7 0 0-15,-2 5 7 16,10 4 12-16,-2 5 15 16,7 13 3-16,14 10-6 15,-14 11-10-15,-5 24 6 16,15 0-26-16,-14 13 5 15</inkml:trace>
</inkml:ink>
</file>

<file path=ppt/ink/ink17.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30:16.338"/>
    </inkml:context>
    <inkml:brush xml:id="br0">
      <inkml:brushProperty name="width" value="0.05292" units="cm"/>
      <inkml:brushProperty name="height" value="0.05292" units="cm"/>
      <inkml:brushProperty name="color" value="#FF0000"/>
    </inkml:brush>
  </inkml:definitions>
  <inkml:trace contextRef="#ctx0" brushRef="#br0">3137 14388 503 0,'19'-43'281'0,"-3"28"-55"16,6 12-44-16,4 34-66 31,14 24-23-31,-7 58-37 0,6 27-20 0,-11 55-28 16,-10 15-7-16,8 38-2 15,-13 3-7-15,5 1-15 16,-5-10-11-16,-10-34 3 16,0-10 4-16,-6-51 19 15,-8-15 10-15,-10-57 5 16,2-28 4-16,-21-46-7 15,-2-27-20-15,-3-61-49 16,-6-29-26-16,13-39-26 0,4-22 18 16,4-10 67-16,3 7 56 15,1 7 101-15,-4 11 21 16,11 24 4-16,0 9-29 16,12 15-65-16,8 14-20 15,7 15-29-15,11 11-6 16,15 23-8-16,14 11-5 15,29 25 1-15,12 10 6 16,10 17 11-16,-1 10 6 0,18 3 0 16,4 1-5-16,25 4-7 15,24-4-1-15,8-13 1 16,11-9 5-16,21-15 10 16,-4-10 2-16,11-10 8 15,-7-3 4-15,9-13 8 16,-5-5-1-16,-15 2-3 15,8 5-7-15,-46 9-11 16,-5 25-9-16,-25 29-109 16,-19 16 78-16</inkml:trace>
  <inkml:trace contextRef="#ctx0" brushRef="#br0" timeOffset="851.125">17239 3039 1167 0,'-6'33'401'0,"5"46"-367"15,8 35-28-15,1 52-7 16,-6 34-2-16,14 49-6 16,0 22 0-16,7 55 0 15,9 18-1-15,-11 44 7 0,-4 10 0 16,-13 31 3 15,-7 12 2-31,-12 12-4 0,-6 8-2 0,-9-9 0 0,-5 4 1 16,-8-20 2-16,-2-16 2 15,-1-40 1-15,5-27-1 16,11-69 2-16,3-34 2 16,19-52 16-16,3-42 13 15,13-47 30-15,13-22 11 0,9-39 7 16,4-13-1-16,18-17-10 15,6-7-6-15,14-14-16 16,20-4-11-16,29-9-22 16,16-7-7-16,48-3-5 15,19-7-1-15,48-11 2 16,20-5 0-16,59-18 0 16,30-11-2-16,62-11-1 15,13-5 1-15,81 4-10 16,26 24-25-16,4 29-32 31,50 29 37-31</inkml:trace>
  <inkml:trace contextRef="#ctx0" brushRef="#br0" timeOffset="6267.934">3122 3215 553 0,'-15'34'228'0,"11"64"-133"16,13 42-58-16,19 87-33 15,5 43-7-15,8 86-7 16,-7 51 2-16,-21 94 4 16,-16 31 4-16,-35 101 5 15,-17 39 3-15,-14 59-6 16,2 5 0-16,18-31-1 0,12-24 1 15,14-62 10-15,12-7 22 16,9-42 2-16,3-32-3 16,29-57-5-16,4-31-24 15,8-75-3-15,6-21 15 16,2-65 15-16,8-45-1 16,22-67 2-16,12-40-17 15,16-62-15-15,19-27-1 16,29-46-2-16,19-22-1 0,51-49-1 15,19-15 0-15,33-24 1 16,17-1 2-16,17 13-1 16,-13 7 0-16,20 23 19 15,-1-6 26-15,-5-2 48 16,14-4 12-16,-16-18 8 16,-10 2-16-16,-2 2-26 15,-16-2-8-15,0 23-20 16,2 15-6-16,-15 31-16 15,9 28-3-15,-17 38-6 16,-1 19-9-16,-14 23-31 16,-12-8-7-16,-24-17-13 15,-35-17 4-15,-46-47 28 16,-33-15 9-16,-59-54 20 16,-24-35 4-16,-45-57-2 15,-17-38 13-15,-25-40 21 0,-4-14 17 16,-39-24 29 15,-8-8-6-31,-20-40-21 0,-19-26-15 0,5-54-25 0,7-25-11 16,-11-34-9-16,11-10 7 15,15 0 10-15,-14-5 1 16,24-8 1-16,10-4-10 16,24-16-14-16,22-7-4 0,24 8-28 15,3 28-1-15,-4 46-8 16,-4 26-2-16,-3 58 24 15,-1 15 2-15,-9 56 15 16,-3 31 9-16,-15 52 21 16,-17 18 10-16,-6 30 1 15,-3 10-5-15,-4 20-14 16,6 16-11-16,-11 12-11 16,-2 19-7-16,-22 8-15 15,-6 0-12-15,-22 17-14 16,-22 4 3-16,-28 40 5 15,-26 22 6-15,-55 42 13 16,-10 17 3-16,-18 21 7 16,4 4 7-16,34 8-5 15,6 8-41-15,27 25 37 16</inkml:trace>
</inkml:ink>
</file>

<file path=ppt/ink/ink18.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30:41.369"/>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9:31:10.999"/>
    </inkml:context>
  </inkml:definitions>
  <inkml:trace contextRef="#ctx0" brushRef="#br0">20548 7678 464 0,'-25'5'226'0,"20"-4"-97"0,1 6-29 16,14 8-67-16,7 2-6 0,8 4-2 15,13 2 0-15,4 6-1 16,4-6-3-16,6 0-4 15,11 0-1-15,6-6 3 16,8 4 2-16,5-1 12 16,-2-4 6-16,11-4 12 15,2 2 3-15,17-9-1 16,4-4-2-16,9-6-7 16,10-2 1-16,4 0-3 15,4 2-2-15,5 3-7 16,4-4-6-16,-3 3-8 15,7-1-4-15,0 0-6 16,-10 2-1-16,6-1-4 16,-5-11 0-16,-1-1-1 15,2-1 0-15,-6-4-1 16,-5 7 0-16,-11-4-1 0,-8 2 0 16,-14 1-1-16,-9 4 0 15,-15 6 0-15,-6 3 1 16,-21 9-1-16,-4 7 0 15,-20-6-1-15,-12-3 0 16,-17-1 1-16,-11-2 1 16,-28-5 5-16,-10 1 0 15,-37-7 1-15,-16-6-2 0,-24 2-3 16,-13-3-1 0,-22-9 0-16,-6-4-1 0,-19-3 0 15,-5 0 0-15,8 4 0 16,5 2 0-16,15 6 0 15,9-1 1-15,8 7-1 16,-4 2 0-16,19 6 0 16,8 5 0-16,25 9 0 15,14-3 7-15,28 13-94 16,6-1 67-16</inkml:trace>
  <inkml:trace contextRef="#ctx0" brushRef="#br0" timeOffset="2111.394">11524 2814 250 0,'-26'11'152'0,"4"-11"-4"16,9 0-81-16,4-9-49 16,2-13-7-16,14-1-36 15,-3-9 19-15</inkml:trace>
  <inkml:trace contextRef="#ctx0" brushRef="#br0" timeOffset="2602.339">11516 2566 104 0,'7'3'75'15,"-3"1"-1"-15,5-3-19 16,5-5-8-16,6-7-16 16,6-5-3-16,9-12 26 0,1-5 12 15,6-19 26-15,6 1 10 16,6-5-5-16,7 3 3 16,7 5 7-16,-8-4-4 15,-9 17-12-15,-10 4-13 16,-16 11-27-16,-1 1-10 15,-10 12-24-15,-10 11-6 0,-23 20-11 16,-7 6 0-16,-24 13-1 16,-5 2-2-16,-6 9 1 15,-8 4-1-15,3 15 3 16,-1-6 0-16,2-5 1 16,6-5 2-16,15-23 4 15,-8 0 2-15,16-16 3 16,4-7 5-16,13-15 3 15,19-9-1-15,14-19-4 16,3-13-4-16,13-17 5 16,5-9 12-16,0-8 22 15,2 7 8-15,-6 15-4 16,-5 12-13-16,-9 22-24 16,-5 13-9-16,-8 12-8 15,-2 9-2 1,1 11 0-1,6 2 1-15,-1 10 0 0,-1 2 1 0,-4-3 0 0,-3 8-1 16,-5 0-23 0,-2-5-38-16,-3 3-129 0,-4-6 124 15</inkml:trace>
  <inkml:trace contextRef="#ctx0" brushRef="#br0" timeOffset="8470.853">11482 13928 603 0,'-18'-16'291'0,"2"4"-109"0,-6 2-72 16,7 6-67-16,1 4-15 16,3 0-18-16,8 0-3 15,-1-2-4-15,1-3 0 16,3 4-1-16,-1 0-1 15,0 0 4-15,1-1 7 16,0 1 14-16,0 0 8 16,0 0 8-16,0 0 0 0,0 0-3 15,0 0-1-15,1 0 0 16,12-2-3-16,27-5-2 16,-23 8-5-16,8-3-1 15,-3 1 2-15,8 1 4 16,-1 0-1-16,9 1-5 15,4-2-5-15,6 3-10 16,5 1-3-16,9 3-5 16,4 2-2-16,-4 4 0 15,3 5 0-15,-9-2 0 16,-4 1 0-16,8 1 1 16,-5 4-1-16,14 0 0 15,-1 0-1-15,7-7 3 16,-1-5 0-16,-7-5 0 15,9-2 1-15,5-3 0 16,4-3-1-16,4 3-2 16,-5-3 0-16,-5 1-1 0,0 8-1 15,1-1 0-15,6 5 1 16,8 6-1-16,-2-8 2 16,6 8 10-16,-2-3 7 15,-2-6 14-15,0 4 4 16,-8-5-3-16,0-4-7 15,4 1-11-15,3 0-3 16,8-2-5-16,0-1-2 0,-2-4 0 16,2-5-2-16,2-1-1 15,1 2 0-15,-3-6-1 16,0 3 0-16,2 0-1 16,-4 2 0-16,2 5 0 15,-6 4 0-15,-5 0 1 16,3 2 0-16,-8 5-1 15,-2-5 1-15,-3 3-1 16,-6-3 1-16,1-3 0 16,0-2 2-16,3-3 0 15,0-3 0 1,0 1 0-16,-3-1 0 16,-2 0 5-16,0 1 2 0,-6 1 1 15,5 4 2-15,-7 1-3 16,-6 4 0-16,-2 3 4 15,-12 2 4-15,-7-1 10 0,-2-2 4 16,-5 2 4-16,-1-3-1 16,3 1-5-16,3 4-4 15,-6-7-3-15,2-2-1 16,-5 0-4-16,-6-5-3 16,6 3-6-16,-2-4-2 15,0 2-3-15,2-1-1 16,-4 4-2-16,-2 0 0 0,-3 2-1 15,-1 0 2-15,-6 1 0 16,-1-5 1-16,-2 3 0 16,1 0-1-16,1-3 1 15,-2 3 1-15,-2-1 2 16,-1-6 3-16,-1 3 4 16,0-4 1-16,-1-1 4 15,-2 5-1-15,-1-1-4 16,-1 0-1-16,-1 1-6 15,0-6-2-15,0 5-2 16,-1 4-2-16,-1 4 0 16,2 5 0-16,1-5 0 15,0 0 0-15,0 0-1 32,0 0 0-32,0 0 0 0,0 0 0 0,-1 0-1 15,-5 2 0-15,-1 0-2 0,1 0-3 16,-28 12-8-16,27-2-12 31,2-1-32-31,0-1-26 0,-2 0-53 16,-1 2-51-16,-3 5 119 0</inkml:trace>
  <inkml:trace contextRef="#ctx0" brushRef="#br0" timeOffset="21142.762">11711 2215 342 0,'5'-19'209'16,"-2"9"-12"-16,-2 3-20 16,-3 4-41-16,-3 4-20 15,0 2-35-15,-2 5-20 16,-1 6-30-16,-4 8-11 15,-4 8-12-15,-2 9-2 0,-3 9-3 47,0 1 0-47,2 9-2 0,-6-10 3 0,0 3 6 32,1-11 1-32,1-10 4 0,3 0-2 0,6-15-1 0,6 2 0 0,14 0 1 15,-6-8-2-15,10 4-1 16,-6-6 5-16,-4-8 8 15,16 3 3-15,-6 0 3 16,14 0-1-16,4 0 2 16,0 0 0-16,11-2 3 15,-8 0-1-15,11 1-10 16,1-2-5-16,3 1-5 16,3 4-2-16,-10-3-3 15,4 6 0-15,-12-4 2 16,-2-2 0-16,3 2 1 15,-16-5 1-15,3 2 0 0,-12-3-1 16,-7 3-2-16,0 1 1 16,-5-1 2-16,4 0-1 15,0 0-1-15,0-1 0 16,-19-1-4-16,-38-2 0 16,19 4-1-16,-4 0-2 15,-1 2-1-15,-2-1 0 16,9-1 0-16,0 0-1 15,7-1 0-15,3 1-2 0,7 0 1 16,6 0 0-16,7-1 1 16,7-5 0-16,11-1 0 15,5-3 1 1,3-5-23-16,8 1-29 0,2 4 247 16,3 11-166-16</inkml:trace>
  <inkml:trace contextRef="#ctx0" brushRef="#br0" timeOffset="28841.93">20975 7869 246 0,'-148'-43'127'16,"100"36"-10"-16,13-5-101 15,3 2-8-15,11 9-6 16,3-9-1-16,8 10 0 16,6 0-1-16,7-11 2 15,8 4 1-15,12-9 0 16,5 4-1-16,15 6-2 16,10-8-1-16,11 4 1 15,11-5 30-15,7-5 65 16,1 8 22-16,9 1 27 15,9 4-14-15,13 3-36 0,3 5-10 16,22 0-14-16,-4 5-6 31,8 2-11-31,8-1-2 0,-3 4 0 16,6-3-3-16,0 8-11 0,1-1-12 16,-3 6-13-16,-4 9-5 15,1-6-3-15,-1 9-1 16,-6-4-1-16,0 0-1 0,-7 2 0 15,-8-8 0-15,-10-10 0 16,-9-6 0-16,-11 1 2 16,-2-4-1-16,-9 11 0 15,-9-1 0-15,-20-3 0 16,-16 0 1-16,-20-4 0 16,-9-2 2-16,-19-2 4 15,-8 0 5-15,-29-6 9 16,-14-7 2-16,-22-3-1 15,-12-5-4-15,-21-2-8 16,-10 1-4-16,-26-8-2 16,-10-6-2-16,-13-4-2 15,-3 1 0-15,-12 14-2 16,-6 11 0-16,-9 11-1 16,-8 11 0-16,-7 15 0 15,0 4 1-15,2 13 0 0,8-4 0 16,24-14 1-16,18-2 0 15,35-12 1-15,17-6 2 16,22-5-65-16,20-5-95 16,19-3 101-16</inkml:trace>
  <inkml:trace contextRef="#ctx1" brushRef="#br0">23051 9336 0</inkml:trace>
  <inkml:trace contextRef="#ctx0" brushRef="#br0" timeOffset="30531.76">11468 2524 129 0,'-6'-128'121'16,"36"78"43"-16,2 7-10 16,-5 27-45-16,-4-1-38 15,-6 20-55-15,-3 9-8 16,-2 2 2-16,-4 13 1 16,-5 9 1-16,-3 11-1 15,-4 5-4-15,-2-2-3 16,-4-4 0-16,3-12 1 0,2 1 1 15,-1 0 1-15,2-8 1 16,5-3 0-16,7-12 23 16,7-11 5-16,14-11 2 15,-5 0-1-15,9-3-23 16,2 3-5-16,0 1-3 16,4-3-3-16,2 2-46 15,-3 4 33-15</inkml:trace>
  <inkml:trace contextRef="#ctx0" brushRef="#br0" timeOffset="34411.793">18639 6117 728 0,'8'-80'283'15,"-31"61"-193"-15,-8 8-47 16,-5-3-7-16,-14 7 20 15,-3-2 11-15,7 5 15 0,2 3 2 16,2-1-6-16,5 6-7 16,-6 0-25-16,5 5-13 15,5 3-22-15,-5 3-5 16,19 3-5-16,-7 1 0 16,8 0 2-16,11 0 0 15,-4 6 2-15,7 0-1 16,6 10-2-16,-2 1-1 0,0 0-1 15,5 2 0-15,-1 11 1 16,3 6-1-16,1 12 0 16,4 7-1-16,-8 4-1 15,2 15 2-15,-8 2 0 16,-8 1 1-16,1-3 0 16,-3-6-1-16,-6 8 5 15,1 0 6-15,-6-4 9 16,2-10 3-16,3-14-2 15,0-2-6-15,0-4-7 16,2-1-1-16,3-8-1 16,0-9 0-16,6-4-1 15,3-5-1-15,4-9 4 16,6-1 11-16,4-16 25 16,4-8 9-16,9-6 2 31,6 0-13-31,10 6-23 0,8 1-10 0,7 4-6 0,-2-1-1 15,8 2-1-15,-4-1 0 16,5-5 0-16,5 2 0 16,0-7 1-16,2-3 0 15,-7 6 0-15,-3-8 1 16,-9 2 0-16,-8 1 2 16,-7-1 9-16,-6 8-9 15,-12 4-8-15,-4 11 4 0</inkml:trace>
  <inkml:trace contextRef="#ctx1" brushRef="#br0" timeOffset="5320.85">32887 14205 0,'0'0'15,"0"0"-15,0 0 16</inkml:trace>
  <inkml:trace contextRef="#ctx1" brushRef="#br0" timeOffset="5351.743">28107 12032 0,'0'0'15</inkml:trace>
  <inkml:trace contextRef="#ctx0" brushRef="#br0" timeOffset="37050.173">11344 6291 532 0,'-11'-33'203'0,"6"1"-133"16,-1-3-4-16,5-1 19 15,1 7 22-15,0 8 26 16,0 5 3-16,-2 4-8 15,-1 6-17-15,0 9-39 16,-2 8-20-16,2 22-31 16,-4 8-9-16,6 33-7 15,1 12-2-15,6 8-2 16,4 4-1-16,-4-11 0 0,7-1 1 16,-2-20 0-16,0-16 1 15,-5-27 1-15,-6-13 0 16,-4-27 2-16,1-16-1 15,1-26-4-15,-1-17-6 16,-6-9-11-16,2-1-2 16,0-9 1-16,-3 1 6 0,10 10 9 15,-2 6 4-15,1 32 3 16,1 10 1-16,0 23-4 16,1 13-1-16,1 17 1 15,-2 12 1-15,1 26 2 16,0 11 0-16,-2 10 3 15,0 0 8-15,-4-13 16 16,1-10 4-16,2-18-1 16,-3-4-8-16,1-20-12 15,1-3-2-15,1-10-1 16,3-7-2-16,3 0-3 16,4 0-5-16,-1 10-18 15,2 5-24-15,1 14-123 16,-3 6-182-16,-2 7 223 15</inkml:trace>
  <inkml:trace contextRef="#ctx0" brushRef="#br0" timeOffset="37508.146">11397 7133 1674 0,'-7'11'15'16,"2"14"20"-16,2 2-4 16,-12 26 2-16,6 9-4 15,-1 9-4-15,0-3-3 16,3 0-2-16,6-2 1 15,1-10 2-15,1-7 0 0,12-5-5 16,1-10-3-16,6-11-9 16,5-4 1-16,-6-17 0 15,4-5-7-15,1-18-37 16,-3 0-45-16,-5-11 48 16</inkml:trace>
  <inkml:trace contextRef="#ctx0" brushRef="#br0" timeOffset="37727.285">11193 7498 880 0,'-19'5'415'16,"3"0"-163"-16,7 5-85 16,3-5-28-16,6-2-36 15,2 2-19-15,13-9-27 16,4-4 1-16,10-15 5 15,3-1-6-15,9-7-17 0,4 8-9 16,7 4-64-16,3 8-35 16,2 12-164-16,-3-12 144 15</inkml:trace>
  <inkml:trace contextRef="#ctx0" brushRef="#br0" timeOffset="37943.749">11645 7387 1378 0,'29'-17'469'0,"-13"-8"-439"15,6-6-22-15,3 11-1 16,2 4 0-16,-2 12-1 15,1 0-40-15,0 6 27 16</inkml:trace>
  <inkml:trace contextRef="#ctx0" brushRef="#br0" timeOffset="38102.272">11717 7485 662 0,'-18'19'359'0,"7"1"-94"0,7-3-91 15,8-5-97-15,5-7-22 16,10-3-15-16,4-4 0 15,2-6-11-15,8 0-8 16,4-3-7-16,4 1-9 16,10 2-108-16,-1 4 78 15</inkml:trace>
  <inkml:trace contextRef="#ctx0" brushRef="#br0" timeOffset="38466.203">12237 7142 1142 0,'-15'-14'476'16,"-3"2"-235"-16,6 10-186 15,3 2-19-15,0 10-16 16,-1 10-8-16,4 8-8 16,-2 3 3-16,8 23 18 15,0-11 8-15,7 10 6 16,3 1 0-16,5-17-15 15,1 7-7-15,5-18-3 16,3-6-1-16,3-15 2 16,2-6 2-16,2-14 5 15,3-7 0-15,-5-17-1 16,-2-8-3-16,-9-9-6 0,-11-7-3 16,-13 3 10-16,-4 10 8 15,-15 13 3-15,-2 12 2 16,-15 16-6-16,-3 5-5 15,3 11-6-15,0 5 5 16,12 15-47-16,1 8 0 16,4 31 15-16</inkml:trace>
  <inkml:trace contextRef="#ctx0" brushRef="#br0" timeOffset="42718.941">18284 8528 590 0,'-9'-2'277'16,"5"-2"-129"-16,-1 1-46 15,4 3-67-15,-1 1-16 16,2-1 7-16,0 0 14 16,0 0 25-16,9 4 7 15,16 3-4-15,32 4-8 16,-15-13-18-16,8 2-5 0,12 0 0 16,7-1 3-1,5 0 2-15,-1 1 0 0,0 1-9 16,7-1-4-1,15 1-5 1,6 4-1-16,8-1-2 0,1 8-3 0,9 4-1 16,0-4 0-16,11 6-2 15,7-1-2-15,1-9-5 16,7 5-2-16,8 0-3 16,-5-2 0-16,5 9-1 15,4-2-1-15,6-12 0 16,0 5 1-16,16-5-1 15,3 6 1-15,4 8-2 16,10-4 1-16,-5 2 3 16,5-5 1-16,-1-8 2 15,1 4 1-15,11 5 3 0,-74-8 1 16,2 1 5 0,104 13 0-16,32 3 0 0,-42-5-3 31,-40-2-4-31,5 0-2 0,-6-6-3 0,8 0 0 15,7-3-1-15,-2-5 0 16,5 0-1-16,-8-3 1 16,3-5 0-16,-3 2 5 15,-3-2 8-15,3-2 3 0,-15 9 1 16,4-2-6-16,-6-2-8 16,-8 3-2-16,6-3-2 15,-6 3 1-15,-5-2-1 16,1 2 0-16,-21-7 0 15,-3-4-1-15,-4 4 3 16,-1-3 9-16,-5 4 16 16,-7 4 7-16,-13-7 4 15,-9 0-9-15,-8-3-12 16,-6 2-5-16,-15 6-5 16,-10-7 1-16,-14 13-5 15,-2-1-2-15,-17 1-2 16,-2 5-1-16,-10-3-1 15,-7 1-6-15,2 1-29 16,-5 7-24-16,0-2-50 0,-5-1-44 16,-6 12 98-1</inkml:trace>
  <inkml:trace contextRef="#ctx0" brushRef="#br0" timeOffset="54663.757">29722 6086 614 0,'-43'-43'272'0,"8"-1"-140"16,7 10 18-16,15 0-14 15,12 10-9-15,6 1-20 16,8-7-19-16,17 17-43 15,5-4-18-15,28 13-20 16,12 7-4-16,29 5-3 16,11 4 0-16,6 4-2 15,-1 13 1-15,-12 4-1 16,-11 3 1-16,-15 8-1 16,-7-6 0-16,-21 12-1 15,-8 3-1-15,-14 28-2 0,-8-2 2 16,-15 13 2-1,-6 10 2-15,-12 18 2 0,-6 21 0 16,-6 20-2-16,1 17-2 16,4-7 4-1,5 3 3-15,6 5 3 16,3-19 1-16,8-13-5 0,3-12 0 16,6-17 8-16,1-2 4 15,6-11 8-15,2 1 1 16,7-5 2-16,6 1-2 0,9 2-2 15,-4-6 1-15,-13-17 2 16,-3-9 7-16,-13-17 15 16,1-9 5-16,-1-7-3 15,-7-10-7-15,-6-9-19 16,-1 1-6-16,-20-14-8 16,5 12-2-16,-30-7-1 15,-12-7-2-15,-12-5 0 16,-19-8-1-16,2-5 5 15,-2 0 8-15,-2-1 35 32,7-9 19-32,4-5 28 0,7 2 4 0,16-7-21 15,8 8-14-15,11 6-31 16,13 3-13-16,11 10-17 16,-1 1-5-16,10 5-2 15,-1 0-2-15,1 0-2 16,6 1 1-16,2 1 0 0,-3-2 1 15,0-1 1-15,0 0 0 16,4-1 0-16,-2 0 0 16,-1 1-1-16,11 0-2 15,24 9 0-15,-23 1-1 16,-4 2-2-16,-8 6-5 16,1 4-35-16,-2 4-34 0,1 9 173 15,-12 3-94-15</inkml:trace>
  <inkml:trace contextRef="#ctx0" brushRef="#br0" timeOffset="57354.195">11282 6250 641 0,'-16'-81'324'0,"5"65"-124"16,2 11-55-16,2 2-38 15,4 9-57-15,4 14-23 16,3 4-14-16,3 3 4 16,1 9 10-16,-4 6 7 15,2 2 0-15,-2 5-3 0,-3-6-9 16,1-11-7-16,0 1 3 16,-2-13 1-16,5-7 1 15,-2-7 1-15,1-16-6 16,2-2-3-16,-1-23-2 15,0-5-2-15,-2-14-4 16,-1-14 1-16,2-3-3 16,-2 3 1-16,3-3-1 15,4 11-1-15,-4 12 0 16,1 8-1-16,4 29 0 16,-10 4-2-16,0 19-1 15,0 12 1-15,-12 13 1 16,8 6 1-16,-3 19 0 15,1-3 3-15,3 6 1 16,2 8 2-16,2-7 1 16,0-5 0-16,2-19 1 0,0-10 1 15,-3-22 11-15,-2-9 2 16,-4-14 2-16,5-5-1 16,1-15-11-16,0-4-6 15,6 0 2-15,-5-12 0 16,5 6-1-16,-1 0 1 15,0 15-7-15,0 18-1 16,0 21 1-16,-2 23-7 16,0 12-46-16,2 9 392 0,-5 12-271 15</inkml:trace>
  <inkml:trace contextRef="#ctx0" brushRef="#br0" timeOffset="66409.414">10973 13226 339 0,'1'24'211'16,"17"-48"-22"-16,19 0-88 15,8-9-29-15,9-25-38 16,-3 5-11-16,8-13-11 16,6-6 2-16,2-7 10 15,3 1 10-15,-7 15 4 16,-8 6-2-16,-12 32-20 16,-5 8-21-16,-10 8-58 15,-2 10-63-15,-6 14 78 16</inkml:trace>
  <inkml:trace contextRef="#ctx0" brushRef="#br0" timeOffset="66812.965">10984 13175 485 0,'-26'-24'250'0,"3"-12"-34"16,3-3-5-16,8 5-1 16,2 1-3-16,-1 7-43 15,3 8-35-15,2 18-59 16,2 7-28-16,-1 25-32 15,2 13-4-15,-1 18-2 16,-6 4 0-16,5 4 1 16,-1-10 5-16,4-18 17 15,5-3 5-15,10-24 9 16,7-6 3-16,4-14 0 16,8-7-3-16,4-7-7 15,6 0-7-15,9 3-16 16,-6-1-11-16,-1 3-24 0,-6 2-9 15,-2 5 16 1</inkml:trace>
</inkml:ink>
</file>

<file path=ppt/ink/ink19.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34:47.904"/>
    </inkml:context>
    <inkml:brush xml:id="br0">
      <inkml:brushProperty name="width" value="0.05292" units="cm"/>
      <inkml:brushProperty name="height" value="0.05292" units="cm"/>
      <inkml:brushProperty name="color" value="#FF0000"/>
    </inkml:brush>
  </inkml:definitions>
  <inkml:trace contextRef="#ctx0" brushRef="#br0">18982 2710 1164 0,'11'-41'450'0,"-2"-2"-325"16,0-2-24-16,-1 3-22 16,0 7-6-16,0 21-11 0,-3 1-23 15,-2 30-33 1,-8 9-6-16,-10 20-4 16,-7 26 2-16,-5 33 1 15,5 16 1-15,5 18 1 0,5 0 1 16,4-17 3-16,1-18-1 15,-1-34 14-15,2-15 14 16,-2-40 26-16,-3-2 10 0,0-20-10 16,-2-11-10-1,-4 0-27-15,-6-20-8 0,-10 3-11 16,0 8-4-16,-4 3-7 16,6 18-3-16,3 13-1 15,2 0 2-15,2 17 6 16,3 3 3-16,6 3 4 15,0 4 2-15,13-3 2 16,2-1-1-16,9-2-2 16,6-2 0-16,14-9 1 15,-9-4 0-15,13-5-1 16,2-5 1-16,-2-1 8 16,13 0-29-16,-8-3-103 15,6 1 416-15,-3-1-265 16</inkml:trace>
  <inkml:trace contextRef="#ctx0" brushRef="#br0" timeOffset="278.578">19145 3561 912 0,'7'-15'450'0,"3"7"-147"15,9 4-133-15,-8-2-25 16,10-2-46-16,0-1-23 31,-3-3-34-31,2-10-9 0,-6-2-12 0,-2-4-3 16,-8-8-2-16,-3 8-3 15,-11-6-4-15,-3 4-3 0,-9 10-8 32,-3 8-4-32,-8 16 12 15,4 16 14-15,-1 13 16 0,1 2 4 0,16 15-9 16,-2-14-13 0,15 4-10-16,8 3 0 0,12-12-1 15,10-2 0-15,12-18-8 16,8-13-27-16,12-17 429 15,-4-4-310-15</inkml:trace>
  <inkml:trace contextRef="#ctx0" brushRef="#br0" timeOffset="806.813">20173 2880 724 0,'-20'-68'299'0,"-1"9"-129"0,0 2-12 16,-12 11 18-16,7 15 7 16,-6 5-39-16,0 19-76 15,2 1-25-15,-6 20-28 16,6 11-6-16,3 19 4 16,9 17 5-16,6 35 6 15,7 16-1-15,7 28-8 16,2 19-4-16,4-12-6 15,-1-24 3-15,-4-44 3 16,0-37 3-16,-4-43 4 16,-3-7-5-16,-12-26-4 15,-4-4-2-15,-9-2-3 16,-5-13-1-16,8 1 20 16,4 6 18-16,12 8 16 15,4 15 3-15,10 16-20 16,3 2-20-16,7 10-17 0,10 5 0 15,11 6-1-15,11 3 10 16,12-14-43-16,11-9-19 16,13-11 32-16</inkml:trace>
  <inkml:trace contextRef="#ctx0" brushRef="#br0" timeOffset="1308.66">21010 2855 1101 0,'8'-13'367'0,"-16"-11"-284"15,4 1 22-15,-11-7 39 16,2 2 15-16,-4 10-63 16,-7-1-40-16,-6 12-42 15,-6-6-11-15,-1 26-12 0,5 14-4 16,3 34-2 0,2 22-4-16,4 15 2 0,0 13 3 15,16 31 5-15,2-4 6 16,8-28 12-16,3-24 3 15,0-61 3-15,3-17 8 16,0-18 0-16,-2-11 0 16,-5-30-1-16,-3 9-7 15,-9-7-11-15,1 1 12 16,-2 15 47-16,4 2 13 0,3 10 24 16,1 10-10-1,7 11-50-15,5 2-14 0,9 18-21 16,8 4-3-16,8 10 0 15,6 2 0-15,9-3-40 16,3-8-17-16,3-19-556 16,3-5 435-16</inkml:trace>
  <inkml:trace contextRef="#ctx0" brushRef="#br0" timeOffset="1571.346">21173 3288 876 0,'-13'7'443'0,"-3"7"-113"16,2 7-163-16,6 13-100 15,2 2-14-15,11 0-18 16,1-9-10-16,4-8-14 16,3-18-20-16,2-22-125 0,1 1-92 15,-1-28-58-15,-3-2 13 16,-8-8 229-16,-3-4 144 16,-3 21 120-16,-2 10 14 15,2 20-100-15,0 6-57 16,2 9-55-16,4 8-10 15,2 5-7-15,3-2 3 16,1-3 0 0,0-9 7-16,6-6-124 15,0-4-125-15,6-10 147 0</inkml:trace>
  <inkml:trace contextRef="#ctx0" brushRef="#br0" timeOffset="1867.833">21447 2976 779 0,'17'-35'397'0,"-10"4"-111"16,3 18-79-16,-6 13-101 15,4 15-37-15,-7 24-52 16,4 11 0-16,-2 19-3 16,2 16-1-16,8 25-2 15,-10-3-2-15,12-19 1 16,-2-21-1-16,-11-40-15 16,10-14-60-16,-16-13-110 15,-14-14-5-15,-3-20 28 16,-8-4 95-16,7-12 204 15,-1 12 41-15,3 4 70 16,2 8-4-16,1 9-62 16,12 8-27-16,7 9-82 0,5 4-33 15,19 12-35-15,-6-8-9 16,17 8 2-16,6-9 1 16,0-17 71-16,10 1-44 15,0-22-9-15</inkml:trace>
  <inkml:trace contextRef="#ctx0" brushRef="#br0" timeOffset="2672.16">22339 2849 581 0,'8'-81'291'0,"-12"17"-87"16,-9-4-34-16,-3 30-6 16,-3 4-5-16,-1 27-31 15,-5 18-32-15,-4 30-81 16,-1 22-14-16,0 41-1 16,2 13 0-16,9 24 4 15,2 21 5-15,11-10 6 0,3-12-7 16,-3-46-5-16,3-38-3 15,-5-45 0-15,2-13 4 16,-8-19 1-16,-5-8 2 16,0-16-6-16,-6-4 6 31,9-4 20-31,4 6 7 0,-1 4 15 0,15 8 9 16,0 13-13-16,5 5-6 15,5 12-17-15,8 6-15 16,13 9-4-16,1 5-6 0,9 1-97 15,-7 2-88-15,0-12-343 16,-3-4 330-16</inkml:trace>
  <inkml:trace contextRef="#ctx0" brushRef="#br0" timeOffset="2827.317">22237 3350 359 0,'36'3'280'0,"-40"2"52"16,1 20-81-16,0-5-99 15,2 7-34-15,3-2-53 16,3 1-22-16,7 5-26 15,4-7-5-15,6-5 5 16,-2-13 6-16,3-10 11 16,6-2 2-16,-6-10 21 15,5-4-74-15,1-11 18 16</inkml:trace>
  <inkml:trace contextRef="#ctx0" brushRef="#br0" timeOffset="3154.658">22534 3389 727 0,'22'-33'393'16,"-22"34"-3"-16,1-1-131 16,8 0-67-1,-7 1-33-15,7 9-97 16,2 6-35-16,-4 8-24 0,1 3-2 0,-2 10 0 16,-1-2-1-16,2-9 2 15,-4-1 0-15,6-17 4 16,2-8 4-16,6-11 2 31,-8 6 0-31,1-1-6 0,37-20-3 0,-1-12-3 16,8 11-1-16,-25 23-4 15,-15 5-1-15,0 20 4 16,-12-1 3-16,-5 4 9 16,5 1 3-16,2-1-3 15,-4-1-2-15,7-5 5 16,0 1-29-16,-2-4-89 15,11-4 553-15,5-5-374 16</inkml:trace>
  <inkml:trace contextRef="#ctx0" brushRef="#br0" timeOffset="3514.144">23244 3408 717 0,'0'-3'365'0,"0"-18"-88"15,-2 2-10-15,-6-1-48 16,-5-5-27-16,-5 17-60 15,-4-3-23-15,-2 12-42 16,-2 18-23-16,0 10-34 16,1 13-7-16,5 8-3 15,2-5 0-15,13-2-1 16,5-4-1-16,15-10-3 16,10-4 0-16,10-16 5 15,6-9-10-15,8-14-10 16,6-4 448-16,8 0-331 15</inkml:trace>
  <inkml:trace contextRef="#ctx0" brushRef="#br0" timeOffset="4433.128">24193 2350 1335 0,'5'-54'512'0,"-26"39"-387"16,-13 41-63-16,-20 53-65 16,-17 21-9-16,-12 59 1 15,-4 15 7-15,11 46 17 16,15 22 7-16,20-4 7 0,11-20-2 15,24-71-10 17,6-31-1-32,23-58 77 0,13-17 193 0,22-21-192 0</inkml:trace>
  <inkml:trace contextRef="#ctx0" brushRef="#br0" timeOffset="7330.024">24130 3297 435 0,'-49'-61'233'16,"44"63"-48"-16,5 12-72 16,-2 15-15-16,2 1 13 15,-1 16 6-15,0 16-10 16,0 2-10-16,1 21-33 15,3 8-20-15,3 7-15 16,2-4-7-16,-1-25-1 16,-1-25 7-16,-5-28 14 15,1-17 6-15,-2-16 0 0,-6-12-3 16,-1-15-16-16,-1-18-8 16,-6-13-6-16,3 1-3 15,2-2-4-15,2 2-3 16,9-1-4-16,7-3-1 15,11-6-2-15,5 7 4 16,7 18 14-16,3 10 1 16,2 27 0-16,-1 10-6 15,6 17-15-15,-8 11-3 0,-8 15 1 16,3 11 2-16,-24 13 2 16,0 2 1-16,-12-4 3 15,-25-4 3-15,4-17 13 16,-7-4 8-16,-6-9 8 15,6-9 2-15,-7-6-6 16,2-11-7-16,13-9-5 16,7-4-14-16,21-7-47 15,15 1-140-15,16-7 120 16</inkml:trace>
  <inkml:trace contextRef="#ctx0" brushRef="#br0" timeOffset="7867.624">24739 3431 1128 0,'46'-76'409'0,"-27"80"-298"15,0 25-119-15,-3 6-1 16,-8 5 7-16,-11 7 3 31,0 5 19-31,-5-9-13 0,-10 6-1 0</inkml:trace>
  <inkml:trace contextRef="#ctx0" brushRef="#br0" timeOffset="8361.001">25152 3028 949 0,'1'-20'401'0,"2"23"-212"15,6 2-121-15,12 15-42 16,10-1 19-16,5 6 17 16,5 10 5-16,5 9-28 15,-2 8-14-15,3 6-13 16,-4-4 4-16,-3-8-43 16,-9-11 282-16,-11-23-199 15</inkml:trace>
  <inkml:trace contextRef="#ctx0" brushRef="#br0" timeOffset="8541.637">25494 3008 1582 0,'-19'-24'583'0,"2"25"-479"16,-3 0-48-16,0 23-53 0,3 10-5 15,-4 10 2-15,-3 10 1 16,4 13-19-16,-5 8-29 15,3-8-97-15,0-6-25 16,-6-26 95-16</inkml:trace>
  <inkml:trace contextRef="#ctx0" brushRef="#br0" timeOffset="9018.149">26000 2434 1313 0,'26'-6'511'0,"4"23"-352"0,4 10-96 15,-1 19-14-15,-11 13-15 16,-6 16-2-16,-20 32-5 16,-8 9-4-16,-12 2-10 15,-3-9 0-15,-6-35-32 16,-1-11 1-16,-6-12 8 15</inkml:trace>
  <inkml:trace contextRef="#ctx0" brushRef="#br0" timeOffset="9438.945">26404 2750 1755 0,'-14'-14'610'0,"15"9"-689"16,2 13-113-16,7 11 119 15</inkml:trace>
  <inkml:trace contextRef="#ctx0" brushRef="#br0" timeOffset="9618.343">26411 3214 902 0,'-11'13'338'0,"8"-2"-172"0,3 0 33 15,3-4 32-15,4-1-17 16,2 0-104-16,2-2-51 16,6 4-14-16,-2 9 65 15,-1-13-73-15</inkml:trace>
  <inkml:trace contextRef="#ctx0" brushRef="#br0" timeOffset="14513.057">20544 4669 626 0,'-18'57'331'15,"8"-27"-6"-15,2 9-274 16,12 21 13-16,3-4 11 16,7-4 12-16,-2-9-4 15,-9-35-4-15,4-12 0 0,3-37 5 16,1-19 4 0,9-28-42-16,6-6-17 0,1 6-20 15,-4 2-4-15,3 8-5 16,-1 17-4-16,-6 19-18 15,4 12-9-15,0 46-7 16,-3 9 1-16,9 21 5 16,-1 12 2-16,4-1-4 15,-2 1-38-15,1-9-61 16,4-4-9-16,-8-11 10 16,-1-19 38-16,-5-13 73 15,-1 1 15-15,2-13 15 16,1 0 27-16,1-1 63 15,-1-5 30-15,-1-1 10 16,-1 3-21-16,-4-4-61 16,-1 2-27-16,-2 6-23 0,-8 0-3 15,-6 3-2 1,-5 4-1-16,-13 0-1 0,-4 3 0 16,-9 8 4-16,-3 2 10 15,-4 10 10-15,4 3 4 16,15 8-1-16,2 10-7 15,11-1-8 1,13 6-4-16,13-3-4 0,7-11 1 16,18-8 1-16,-5-15 2 15,8-26-6-15,3-13-14 0,3-25-50 16,-2-10-38 0,-3 0-21-16,-2-3 8 15,-5-5 39-15,-3 4 33 0,-13-5 27 16,-6 1 25-16,-10 21 39 15,-4 5 3-15,1 33-8 16,-3 9-26-16,2 24-10 16,0 10 18-16,0 23 34 15,0 12 10-15,-3 17-14 16,-3 10-18-16,0 11-20 16,-5-4-3-16,-1-15-14 15,0-21-13-15,-3-38-85 16,4-23-113-16,-3-27 133 15</inkml:trace>
  <inkml:trace contextRef="#ctx0" brushRef="#br0" timeOffset="15011.393">21573 4699 585 0,'-14'-39'370'0,"7"19"-27"0,3 4-99 15,13 8-143-15,-3 7-45 16,-3 4-46-16,9 13-10 16,2 1 1-16,4 2 2 15,11-2 0-15,-2-6 2 16,2-9 6-16,-3-6 2 15,-1-7 1-15,-1-1-1 16,3-3-8-16,-5 0-5 0,1 1-4 16,0-1 0-16,-10 7-4 15,3 5 2-15,-15 5 0 16,-1 8 0-16,3 10 3 16,-4 4 1-16,9 11 3 15,-8 5 1-15,6 3 4 16,6 1 3-16,3-14 1 15,7-2 5-15,-12-22 5 16,10-6 1-16,1-14-1 16,3-15-1-16,1-8-30 15,-6-10-57-15,-4 9-126 16,-4 3-95-16,0 13-51 16,1 11 62-16,-3 6 214 15,3 9 139-15,-5 10 147 16,-2 3 20-16,-1 9-37 15,0-1-33-15,0-5-41 0,3-4 2 16,1-15-13-16,0-7-4 16,3-6-28-16,0-4-29 15,2-1-41-15,5 5-9 16,-3 0-8-16,0 1-1 16,1 5 0-16,4 3-19 15,1 3-95-15,8 1-89 16,8 3 118-16</inkml:trace>
  <inkml:trace contextRef="#ctx0" brushRef="#br0" timeOffset="15317.11">22569 4651 643 0,'8'-6'366'15,"0"0"-50"-15,-3 3-176 16,3 2-50-16,-2-5-48 16,2 5-14-16,-2-4-13 15,-2-3-3-15,-4 1 0 16,0 0-1-16,-8-2-2 15,1 1-2-15,-10 3-5 16,3 0 1-16,-4 5 10 16,-5 6 11-16,11 7 21 15,5 3 11-15,5 17 21 16,7 0 5-16,-3 6 9 16,-7 1-2-16,3-6-21 15,2 5-16-15,9-10-25 16,15 5-7-16,5-17-5 15,-2-17 2-15,-1-8-3 0,1-19-7 16,1 0-18-16,0 0-14 16,0-2 49-16,-7 8-25 15</inkml:trace>
  <inkml:trace contextRef="#ctx0" brushRef="#br0" timeOffset="15621.823">22958 4603 1330 0,'18'-12'501'16,"-11"3"-317"-16,-2 9-149 15,2 7 5-15,-14 10 11 16,6 8-11-16,1 13-10 16,0-1-4-16,7 6 0 15,-7-5 3-15,-1-14 4 16,1-7 4-16,1-19-4 15,8-10-1-15,3-14-11 16,6 0-11-16,0-3-7 16,2 2-2-16,-2 12 0 15,-4 2-1-15,3 19 1 16,-3 9 0-16,1 17 3 16,-2 11 1-16,-3 10 21 0,-2-7-21 15,0-5 2-15</inkml:trace>
  <inkml:trace contextRef="#ctx0" brushRef="#br0" timeOffset="16450.58">24147 4510 1238 0,'2'-12'430'16,"3"26"-408"-16,-3 8-6 15,1 29-29-15,-4 14 16 16,-3 36 24-16,-2 27 10 16,3 29 9-1,2 16-6-15,3-10-11 0,-1-24-3 16,2-56 49-16,-3-37 44 0,-3-54 21 16,-2-24-1-16,0-33-55 15,0-20-48-15,-2-22-25 16,4-18-3-16,3-16-6 15,12-2-2-15,21 9-1 16,6 23 0-16,13 39 2 16,-1 20 1-16,-4 31-1 15,1 7-3-15,-7 16-3 16,-4 11-2-16,-11 9 0 16,-3 5 3-16,-9 2 4 15,-3-6 2-15,-11-3 4 16,-6-4 2-16,-13 2 2 15,-14-1 0-15,-15-5 0 16,1-2-3-16,-7-10-15 0,16 5-15 16,18-6-69-1,0-1-109-15,30 1 130 0</inkml:trace>
  <inkml:trace contextRef="#ctx0" brushRef="#br0" timeOffset="16967.706">25311 3976 1487 0,'3'-44'536'0,"-26"25"-453"15,-7 19-47-15,-8 15-46 16,-5 13 0-16,-1 6-1 16,1 2 1-16,3 6 5 15,2-3 3-15,7-7 3 16,4-4 1-16,7 0 1 16,4-1-1-16,3 2 1 15,10 3 2-15,4 0 1 16,3-1 0-16,6 6-3 15,-7 2-2-15,-3-3 1 0,0 4 0 16,3-14 5-16,-7-6 6 16,0-3 8-16,1-4 3 15,-9 6 4-15,4 3-3 16,-2 6-6-16,-7 3-2 16,8 7-7-16,-5-1-3 15,7-6-3-15,10 7-1 16,-2-6 0-16,11-11 0 15,7 5 0-15,0-10 1 0,11-15 1 16,2 15 1-16,6-10-8 16,4-4-20-16,3 9-46 15,3-5-70-15,2 3-123 16,4 5 163-16</inkml:trace>
  <inkml:trace contextRef="#ctx0" brushRef="#br0" timeOffset="17994.439">25781 4110 803 0,'-20'-11'365'16,"-1"4"-194"-16,-5 11-82 15,7 5-34-15,-6 12-46 16,-5 8-5-16,3 17 0 16,3 15-1-16,9 19 14 15,3 7 3-15,6-2 3 16,4-10 3-16,8-22-1 16,8-12 6-16,11-27 21 15,9-11 5-15,14-20-3 16,5-14-7-16,4-12-22 15,-4-10-7-15,-12-11-7 16,-9-12 0-16,-27 1 0 16,-9 5 1-16,-26 10-1 15,-12 19-2-15,-5 12-4 0,-2 10-5 16,4 13-2-16,5 6-3 16,12 11-37-16,9 7-1 15,13 5 23-15</inkml:trace>
  <inkml:trace contextRef="#ctx0" brushRef="#br0" timeOffset="18488.926">26115 3947 1187 0,'17'-16'438'0,"11"-4"-320"16,-2 0-24-16,9 2-15 16,2 0-15-16,1 18-41 15,6 7-20-15,-2 15-7 16,-5 3-4-16,-5 2-10 15,-7 11-1-15,-10 22-3 0,-2 3 2 16,-11 31 8-16,-2 7 2 16,-6 7 5-16,-3 7 5 15,4-12 13 1,2-11 6-16,3-17 12 16,5-15 1-16,2-19-4 0,4-12-3 15,-2-18 2-15,1-11 4 16,-2-17 4-16,-3 2 1 15,-8-15-9-15,-8-3-8 16,-10-2-9-16,-3 2-1 0,2 9-8 16,4 13-3-16,1 13-6 15,2 8-4-15,1 12-31 16,0 8-11-16,8-4-64 16,6 1 26-16,15-17 54 15</inkml:trace>
  <inkml:trace contextRef="#ctx0" brushRef="#br0" timeOffset="18712.819">27245 4080 1200 0,'14'-35'469'15,"-3"10"-266"-15,-16 24-210 16,-2 8-7-16,-3 16 0 15,-11 11 2-15,5 9 9 16,1 10 3-16,0 18 1 0,1 17 0 16,-3 10 11-16,-4 4 10 15,-1-8-156 1,6-17-55-16,8-29 106 0</inkml:trace>
  <inkml:trace contextRef="#ctx0" brushRef="#br0" timeOffset="18848.37">27061 4548 1085 0,'8'-37'456'16,"8"10"-260"-16,8 10-49 16,-9-3-49-16,14 7-22 0,-1 13-25 15,4 4-20-15,16 19-75 16,-11 0 465-16,13-3-328 16</inkml:trace>
  <inkml:trace contextRef="#ctx0" brushRef="#br0" timeOffset="19430.926">28197 3694 1053 0,'0'-4'372'16,"-10"7"-304"-16,-2 3 13 15,-21 2 47 1,4 3-1-16,-8 1-25 0,-6 1-32 0,11 6-53 15,2 0-11-15,4 6-3 16,3 0-1-16,5-3 0 16,2-5 1-16,8-11 2 15,0-4 1-15,5-2 0 16,3 1 3-16,0 2 3 16,0-3-1-16,0 0 1 15,0 0-3-15,5 11-3 16,18 49-2-16,-17-20-2 15,1 5-1-15,-3 10-1 16,-4 1-1-16,-4 17 1 16,-7 5 0-16,-5 5 6 15,-5 2 4-15,-5-10 4 16,-8-5 1-16,12 4-3 16,6-2 3-16,13-17 9 0,10 0 1 15,7-28 4-15,6-3-3 16,7-6-2-16,9-7-3 15,4-3 1-15,3 3-21 16,-2-9-48-16,1 3-62 16,2 3 62-16</inkml:trace>
  <inkml:trace contextRef="#ctx0" brushRef="#br0" timeOffset="19864.503">28332 4359 1331 0,'8'0'442'16,"-3"21"-438"-16,2 15-8 16,-3 4 23-16,-4 15 25 15,2-6 8-15,-2 34 1 16,-2 15-21-16,-7 15-17 15,-2 4-4-15,0-31-4 16,-1-21-1-16,6-34 6 16,-1-20 7-16,-2-22 5 15,4-12 1-15,-6-28-5 16,1-6-5-16,1-34-4 0,-2-12-1 16,12-2-5-16,12-2-4 15,8 13-6-15,12 5-4 16,7 11 61-16,-3 11 19 15,6 27 11-15,-4 16 2 16,-4 24-64-16,-6 8-20 16,-13 18-10-16,-6 19-1 0,-15 14 2 15,-1 5-8-15,-14-2-43 16,-3-13-26-16,0-9-87 16,-1-6 79-16,3-19 47 15</inkml:trace>
  <inkml:trace contextRef="#ctx0" brushRef="#br0" timeOffset="21056.025">28930 4147 583 0,'41'-50'320'0,"-34"42"-1"16,7 6-237-16,1-3 34 15,8-6 8-15,8-5 6 0,7-14-9 16,4-4-26-16,4-20-14 15,0-2-4-15,-5 1-24 16,-4-1-16-16,-10 24-26 16,-6 6-11-16,-10 17-42 15,-6 12-5 1,-6 19-4-16,-6 9 2 16,-4 29 39-16,-4 1 5 0,-2 14 11 15,-4 7 8-15,-3 10 0 16,-4 14 1-16,6-13-1 15,5-10-3-15,2-29 10 16,8-21 11-16,-1-12-70 16,-6-5 37-16</inkml:trace>
  <inkml:trace contextRef="#ctx0" brushRef="#br0" timeOffset="21326.121">28987 4505 1078 0,'-51'-15'559'0,"64"2"-75"16,13 5-371-16,21-2-93 15,7 2 4-15,22 4 10 16,2-3 1-16,3 1 12 16,-2 3-6-16,-13 11 385 15,-2 8-311-15</inkml:trace>
  <inkml:trace contextRef="#ctx0" brushRef="#br0" timeOffset="22118.511">28049 3933 977 0,'39'-59'437'0,"-10"17"-224"0,-4 2 4 16,-7 14-83-1,-5 12-42-15,-13 19-61 0,-2 11-26 16,-8 25-19-16,-4 7 3 16,-19 11 6-16,-8 0 2 15,-12-3 3-15,-8 1 0 16,4-1 0-16,5 5 1 15,3-9 2-15,7-2 0 16,15-15 3-16,8-19 1 16,19-9 2-16,16 0 2 0,14-13-1 15,6 0 0-15,11 2-4 16,-5-7-3-16,-4 8-3 16,-3 6 0-16,-10 6-1 15,-8 1-3-15,-14 16 1 16,-4 5 0-16,-16 10 2 15,-4 5 1-15,-2-1 0 16,-2 2 0-16,3 7 0 16,2 2 0-16,6 3 0 15,3-2 1-15,11-12 0 16,5-9 1-16,12-12 9 16,5-7-2-16,11-18 41 15,6-3-33-15</inkml:trace>
  <inkml:trace contextRef="#ctx0" brushRef="#br0" timeOffset="22631.55">29079 3598 1363 0,'-9'-20'526'16,"-9"5"-409"-16,-6 5-52 16,-9 8-25-16,-10 9-43 15,-4 11-6-15,4 13 1 16,-1-1 2-16,7 2 4 15,2-2 2-15,5-1 0 16,3 3-1-16,7 8 0 16,12 0-1-16,6 7 0 15,10-2 0-15,1 2 0 16,-4 4 1-16,5 0 0 16,-7 3 1-16,6 8 0 15,-1 7-1-15,-12 10 0 16,-2 3 1-16,-13-10 0 0,3-10 1 15,-10-6 0-15,7-9 0 16,-2 0 1-16,-2-2 0 31,25-15 1-31,2-5 3 0,12-12 0 0,8-5 2 16,5-3 0-16,6-5-19 16,18-15-59-16,10 1-32 15,8-10-55-15,1-3 47 0,3 3 69 16</inkml:trace>
  <inkml:trace contextRef="#ctx0" brushRef="#br0" timeOffset="23150.11">29598 3633 1658 0,'11'-12'551'0,"-3"6"-553"16,15 5-3-16,-10 1-4 16,3 7 0-16,2 6 3 15,-6-2 1-15,8 8 3 0,-2 0 2 16,-2 4-2-16,-4 1-2 15,-4 5 0-15,-3 0 0 16,-1 9 1-16,-3 0 0 16,0 6 0-16,-1 5 0 15,0 2-1-15,0 9 2 16,-6 0 1-16,2 9 0 16,-6 12 1-16,2 5 0 0,0-3 1 15,1-8 1-15,5-20 1 16,-4-9 1-16,6-11 2 15,-3-4 2-15,-3-12 7 16,3-5 1-16,-3-6 2 16,-3-5-3-16,-6 3-7 15,-5 0-2-15,-15 3 6 16,-2 2 9-16,-8 4 13 16,-4 2 1-16,-9 10-10 15,-3 2-9-15,0-3-20 16,5 4-13-16,21-7 117 15,3-3-82-15</inkml:trace>
  <inkml:trace contextRef="#ctx0" brushRef="#br0" timeOffset="23783.066">28114 3238 1184 0,'42'-51'412'0,"-41"35"-400"16,-2 17-13-16,-26 45-20 15,-15 26 10-15,-17 35 31 16,-9 23 36-16,-1 38 40 16,0 9 2-16,16 52 0 15,10 12-25-15,29 0-41 16,30-9-10-16,35-61-7 15,19-22 31-15,36-49-33 16</inkml:trace>
  <inkml:trace contextRef="#ctx0" brushRef="#br0" timeOffset="24625.448">30328 4213 288 0,'59'19'194'0,"11"-37"-15"16,3-1-59-16,12-6-75 15,6 4-33 1</inkml:trace>
  <inkml:trace contextRef="#ctx0" brushRef="#br0" timeOffset="25175.991">30871 4087 868 0,'24'-32'416'0,"-7"20"-197"15,-1 9-72-15,-10 20-60 16,-4 11-45-16,-10 29 2 15,-10 21 4-15,-7 27-2 16,-4 8-4-16,-7 16-5 16,-4 11-4-16,-3-8-7 15,1-9-4-15,12-40-11 0,13-31 27 16,14-44 74-16,7-11 6 16,3-32 4-16,3-8-28 15,9-31-78-15,4-21-6 16,11-19-10-16,6-18-14 15,16-8-10-15,11 10-2 16,15 18 0-16,2 16 15 16,-7 45 14-16,-7 9 2 15,-21 31 6-15,-10 12 0 0,-17 13-5 16,-10 14 0-16,-20 14-2 16,-10 5-1-16,-14 16 1 15,-5-5-2-15,-4-6 0 16,-1-7-9-16,1-19-58 15,10 0-29-15,3-31-38 16,10 2-460-16,19-22 435 16</inkml:trace>
  <inkml:trace contextRef="#ctx0" brushRef="#br0" timeOffset="25757.564">31769 3349 1191 0,'-3'-65'517'0,"-8"14"-316"16,3 18-57-16,5 17-86 16,-6 9-53-16,2 13-22 15,-1 5-3-15,-3 14 2 16,-1 3 5-16,-2 20 2 15,2 3 1-15,-1-3 4 16,8-3 1-16,1-10 4 16,4-9-1-16,0 5-1 15,0 5-1-15,0 1 3 16,-4 12 2-16,3 9 3 16,-4 5 1-16,-9 16 2 15,0 0-1-15,-18 6 1 16,-3 7-1-16,10 19-2 15,-2-1 1-15,6-7 0 16,3-15 1-16,-3-38 0 16,2-13 8-16,17-19 33 0,2-7 20 15,23-11 21-15,1-6-7 16,4-7-31-16,10-9-22 16,5-4-12-16,3 1-22 15,4-4-68-15,-2 1-74 16,-13-5 85-16</inkml:trace>
  <inkml:trace contextRef="#ctx0" brushRef="#br0" timeOffset="26126.33">31971 3829 1148 0,'105'-41'405'16,"-68"41"-361"-16,4 8 44 15,2 8 32-15,-7-8 1 16,-3 5-11-16,-11 15-62 16,-7-1-34-16,-16 18-18 15,-11 3-1-15,-16-5 1 16,-9 6 2-16,-2-2 1 15,3 1 0-15,0-3 0 0,6-7 1 16,8-9 2-16,-3-8 1 16,28-4 2-16,-2-9 4 15,16-6 6-15,11-4 0 16,1-16-1-16,14 1-14 16,6-6-37-16,6-1-54 15,4-5-158-15,0 2 161 16</inkml:trace>
  <inkml:trace contextRef="#ctx0" brushRef="#br0" timeOffset="26431.309">32598 3562 1363 0,'19'-22'483'0,"5"10"-431"15,3 6-10-15,-3 8-22 16,-2 20 1-16,-7 19 6 16,1 14-8-16,-10 28-5 15,-7 8 1-15,-12 15 0 0,-15 2-2 16,-10 5-2-1,-8-2 0 1,2-27 0-16,15-3-7 0,5-31-2 0,2-16 161 16,21-7-126-16</inkml:trace>
  <inkml:trace contextRef="#ctx0" brushRef="#br0" timeOffset="27175.542">32985 3097 1194 0,'17'11'421'16,"11"38"-361"-16,9 23-41 15,0 32 24-15,-8 10-10 16,-22 17-1-16,-16 5-3 15,-32 24 3-15,-2 16-8 16,-44 28 84-16,-9 3-72 16</inkml:trace>
  <inkml:trace contextRef="#ctx0" brushRef="#br0" timeOffset="84235.711">18730 9093 823 0,'-50'-33'312'0,"22"-7"-252"16,7 1-36-16,5 8-24 15</inkml:trace>
  <inkml:trace contextRef="#ctx0" brushRef="#br0" timeOffset="85291.19">18016 7972 1308 0,'-35'-24'513'0,"8"16"-397"15,22 16-26-15,17 22-82 16,8 16-15-16,8 39 2 16,8 14 2-16,-1 23 5 15,-2 14 4-15,0 22 4 16,-14-27 1-1,-1 0-2-15,12 129-1 0,-5 71 0 0,-12-14 3 16,-17-25 15-16,-5 15 9 16,-3-7 37-16,-5-6 18 15,2-11 11 1,-3-17 0-16,-4-19-31 0,5-5-19 16,1-34-22-16,6-11-7 15,-4-31-3-15,-6-25 0 0,-5-33 3 16,-5-19 0-16,6-27 9 15,3-16 14-15,9-8 16 16,2-18 4 0,6 0-8-16,-3-12-16 15,4-8-22-15,1 3-6 0,0-8-6 16,2 5-1-16,-1-2 0 16,0 1 4-16,0 0 2 15,1 1-1-15,0 0-2 16,0 0-2-16,0 0-5 15,0 0 0-15,0 0 0 16,0 13 0-16,0 24 1 16,-3-25 0-1,-2-4 1-15,-2 0-1 0,1 8 0 16,-6-1 0-16,1-8 0 0,-1-2 0 16,2 3-1-16,3 1-1 15,6 0 0-15,0-1-1 16,8-5-15-16,3 7-47 31,17 8 151-31,10 3-226 0,0 10 121 0</inkml:trace>
  <inkml:trace contextRef="#ctx0" brushRef="#br0" timeOffset="86302.593">19103 13932 587 0,'13'-95'313'0,"-38"65"-68"16,3 2-45-16,-7 10-35 0,-11-4-10 16,1 16-13-1,2 12-10-15,1 11-30 0,3 13-21 16,6 12-37-16,2 1-15 16,10 25-25-16,3 10-4 15,7 17-2-15,5 9 0 16,11 4-1-16,9 10 1 15,13-3-4-15,2-8-8 0,-4-22-78 16,-4-21-5-16,-16-24 50 16</inkml:trace>
  <inkml:trace contextRef="#ctx0" brushRef="#br0" timeOffset="86523.852">18583 14428 895 0,'13'-16'420'0,"-1"4"-194"15,-2-1-95-15,5 1-100 16,5-1-2-16,12 1 15 16,6 7 4-16,2 6-8 15,5 6-11-15,0 1-16 16,6 0-2-16,13 4 47 0,0 5-42 15</inkml:trace>
  <inkml:trace contextRef="#ctx0" brushRef="#br0" timeOffset="86751.608">19363 14805 1803 0,'-15'-4'672'0,"9"14"-488"16,9 2-151-16,14 3-75 15,3-2 393-15,-8 1-282 16</inkml:trace>
  <inkml:trace contextRef="#ctx0" brushRef="#br0" timeOffset="87466">20189 13900 1150 0,'-22'-44'492'0,"1"2"-230"15,11 14-203-15,-4-5-27 0,7 19-22 16,1 7-6-16,-5 11-6 16,-6 17-3-16,-4 11 6 15,7 11 8-15,6 19 14 16,9 14 0-16,6 24-4 15,0 12-7-15,14 18-11 16,9 7 0-16,11-1 0 16,1-12 1-16,-13-30 5 15,-9-24-3-15,-18-31 175 16,-7-9-133-16</inkml:trace>
  <inkml:trace contextRef="#ctx0" brushRef="#br0" timeOffset="87629.809">19828 14868 827 0,'-25'-15'460'0,"4"1"-110"16,10 0-104-16,12 2-169 0,8 0-32 15,15 2-35-15,7 5-10 16,23 1-1-16,3 0 1 16,5 2 1-16,4-14-4 15,-5-1-378-15,2-5 285 16</inkml:trace>
  <inkml:trace contextRef="#ctx0" brushRef="#br0" timeOffset="87845.601">20584 14665 1543 0,'-12'15'539'0,"12"10"-469"16,4 5-63-16,12 2-8 16,-4 3-1-16,-2-3-10 15,3-6-7-15,-9 1-64 16,4-4-72-16,-2-12 99 16</inkml:trace>
  <inkml:trace contextRef="#ctx0" brushRef="#br0" timeOffset="87981.008">20410 14403 1131 0,'-6'-17'539'0,"-2"5"-132"15,11 13-344-15,16 4-55 32,16 3-6-32,0 6-24 0,1-5 19 0</inkml:trace>
  <inkml:trace contextRef="#ctx0" brushRef="#br0" timeOffset="88286.987">20996 14061 1665 0,'-10'38'682'0,"-4"-9"-417"16,2 12-154-16,14 8-114 16,5 1-2-16,9 14 1 15,6 3 2-15,-1 17 1 16,1 8 0-16,7 5-10 15,-5-7-31-15,-1-25 199 0,-10-17-131 16</inkml:trace>
  <inkml:trace contextRef="#ctx0" brushRef="#br0" timeOffset="88457.414">20763 14664 1569 0,'-20'-10'605'16,"15"6"-442"-16,9 3-95 15,21-4-68-15,11 0-10 0,20-6 2 16,9 10-5-16,3-18-33 16,1 3-20-16,-8-7-37 15,-7-11-24-15,-5 15 83 16</inkml:trace>
  <inkml:trace contextRef="#ctx0" brushRef="#br0" timeOffset="88976.682">21489 13698 1495 0,'-19'3'600'0,"-2"32"-376"16,4 7-145-16,1 14-79 16,-2 10-3-16,1 6 2 15,4 13 0-15,3 11 1 16,7 1 0-16,15-1 0 15,9-1 0-15,7-5 2 16,-10-43-9 0,-1 1-40-16,22 19-30 0,-9-14-108 15,-1-31-60-15,-9-31-115 16,-11-11 8-16,8-4 46 16,-7-6 165-16</inkml:trace>
  <inkml:trace contextRef="#ctx0" brushRef="#br0" timeOffset="89189.535">21650 13825 1207 0,'6'-14'499'0,"13"14"-289"16,7 8-93-16,14 21-69 15,1 11-5-15,13 31-11 16,-3 11-8-16,-14 19-10 15,1 7-1-15,-35 14 0 16,-1 9 2-16,-7-6-12 16,-11-3 10-16,2-33-10 15</inkml:trace>
  <inkml:trace contextRef="#ctx0" brushRef="#br0" timeOffset="97299.56">12044 6498 1166 0,'-104'-28'497'0,"86"17"-249"15,-9-11-62-15,11 10-55 16,1 0-23-16,11-5-40 15,-1 6-11-15,-7-6-12 16,3-2-2 0,2 16-15-16,2 5-12 0,5 24-10 15,4 17-4-15,5 24-1 16,-1 15-1-16,2 25-1 16,7 8-1-16,8 24-1 15,10 4 1-15,6 6 1 16,-4 0 0-16,-4-29 1 15,-7-13 1-15,-6-37 1 16,-6-19 1-16,-11-27 9 0,-5-17 4 16,-8-15 3-16,-3-8-1 15,-6-16-11-15,-1-6-3 16,0-6-3-16,0-7 0 16,7 5 1-16,0 4-2 15,5 14 0-15,1 9-2 16,7 23-6-16,-4 9-1 15,1 13-1-15,3 8-1 16,-1 5 4-16,9 0 1 16,0 0 4-16,-2-4 1 0,4-3 1 15,-4-5 1-15,2-11 1 16,5-1 1-16,-7-23 4 16,4-5-1-16,-2-12 0 15,3-6-3-15,6 9-3 16,-4 4 1-16,3 11-10 15,-2 5-21-15,4 4-4 32,3 5 394-32,-3-7-278 0</inkml:trace>
  <inkml:trace contextRef="#ctx0" brushRef="#br0" timeOffset="97985.888">11798 5004 950 0,'-17'-19'430'0,"-1"8"-204"16,-9 5-52-16,-6 18-79 16,2 7-41-16,-1 21-49 0,6 11-7 15,9 24-9 1,9 15 10-16,8 22 15 0,10 12 5 15,20 34 7-15,8 2-10 16,12 3-5-16,-8-21-5 16,-9-70 9-16,-17-31 7 15,-16-56 0-15,-10-16-10 16,-18-21-24-16,-6-7-6 31,-16-7-6-31,-4 6 11 0,3 24 12 0,2 2 1 16,20 19 8-16,4 5 8 0,7-8 18 15,13 10 2-15,6 10-5 16,17 2-4-16,10 6-16 16,5 1-3-16,6-11 1 15,-3-5 2-15,-4-14 5 16,5-1 10-16,-2 3-17 16,-2-1 459-16,3 5-350 15</inkml:trace>
  <inkml:trace contextRef="#ctx0" brushRef="#br0" timeOffset="98297.335">12115 5950 1626 0,'-6'20'576'0,"-2"-10"-498"15,6 1-61-15,7 2 431 16,6-2-339-16</inkml:trace>
  <inkml:trace contextRef="#ctx0" brushRef="#br0" timeOffset="99027.807">12499 5723 1106 0,'-52'34'391'0,"63"-26"-290"16,5-5-20-16,-5-10 29 16,2-13 37-16,-2-3-6 15,8-6-72-15,-4-3-24 16,-3-1-23-1,-6 1-4-15,-7 8-3 16,-8 5-10-16,-10 13-21 0,-1 3-9 16,-10 12-9-16,-2 7 5 0,-6 10 11 15,5 9 4 1,19 15 3-16,8 4 3 0,27 5 6 16,2 5 1-16,5-9 4 15,4-7 2-15,-1-23-5 16,4-16-9-16,-3-26 445 15,3-11-332-15</inkml:trace>
  <inkml:trace contextRef="#ctx0" brushRef="#br0" timeOffset="99266.723">12689 5561 1376 0,'-7'0'486'0,"7"17"-396"15,5 8-70-15,5 12 12 16,7 5 5-16,10 15-3 15,3 3-11-15,3-17-10 0,-5-8 1 16,-6-28 2-16,-3-13 4 16,-7-9-2-16,5-12-3 15,3-16 0-15,-9-8-4 16,8-9-5-16,-5 8-1 31,-6 13-2-31,6 10 0 0,-4 15-2 0,-4 2-17 16,3 8 481-16,-2 2-354 15</inkml:trace>
  <inkml:trace contextRef="#ctx0" brushRef="#br0" timeOffset="100070.548">13260 5516 1322 0,'-4'-35'466'0,"-21"63"-389"15,2 3-83-15,11 12-17 16,3-5 8-16,7 4 7 16,2-3 3-16,5-7 5 15,-1-9 1-15,0-16 5 16,4-9 1-16,3-17-14 16,3-5-7-16,6-5-5 0,-4 3-2 15,-2 1 11-15,4 10 5 16,-3 9-1-16,8 0 1 15,2 17 2-15,-3-4 1 16,-2 5 4-16,-6 4 19 16,5 0-92-16,4 0 187 15,1 4-101-15</inkml:trace>
  <inkml:trace contextRef="#ctx0" brushRef="#br0" timeOffset="100296.8">13641 4747 1010 0,'-1'38'480'0,"-6"26"-69"15,1 19-391-15,7 25 35 16,2 12 7-16,9 23 18 15,8 11-25-15,3 1-44 16,8-6-21-16,-5-45 7 16</inkml:trace>
  <inkml:trace contextRef="#ctx0" brushRef="#br0" timeOffset="100832.579">14317 4556 1290 0,'-31'-8'492'0,"-9"14"-329"16,4 32-89-16,-6 13 0 15,6 38-31-15,10 21-31 16,17 23-14-16,9 20-3 16,24 10 10-16,5-13 4 0,7-37-85 15,9-31-15-15,-3-55 46 16</inkml:trace>
  <inkml:trace contextRef="#ctx0" brushRef="#br0" timeOffset="101251.744">14377 4880 1671 0,'-12'-4'589'16,"18"6"-466"-16,12-2-128 16,10-1 7-16,3-6 17 15,2-8 6-15,0 4-9 16,-2-2-4-16,-6 8 0 15,-5 15-1-15,-12-4-3 0,-5 9 1 16,-8 6-4-16,-5 5-2 16,-12 18-3-16,2-1 1 15,0-3-1-15,4-9-2 16,13-8-8-16,2-6-4 16,6-4 0-16,0-4 2 15,5 0 7-15,3 5 2 16,-1 3 0-16,5 2 1 0,1 7 0 15,2 1 0 1,6 9-1-16,-4 7 0 0,-5 1 1 16,-8-1 2-16,-16 1 1 15,-9-6 2-15,-19-5 2 16,-4 1 0-16,-4-12 15 16,1-7-3-16,11-10-50 15,8-7-23-15,20-12 26 16</inkml:trace>
  <inkml:trace contextRef="#ctx0" brushRef="#br0" timeOffset="101551.754">14879 4952 1735 0,'-4'-30'621'15,"8"17"-499"-15,-5 10-111 0,-4 13-19 16,10 8-2-16,-8 19-6 0,6 6 1 15,1 2 7-15,3 4 2 16,5 4 6-16,0-2 1 16,2-8 3-16,-3-2 0 15,5-32 2-15,2-10-1 16,4-20-7-16,-1-17-1 16,-8-2-1-16,-4-3 2 15,-9-3 5-15,-6 7 2 0,-10 3-1 16,-6 10 2-16,2 10-23 15,-1-3-33-15,8 16-38 16,0-4-102-16,10 14 123 16</inkml:trace>
  <inkml:trace contextRef="#ctx0" brushRef="#br0" timeOffset="101836.331">15266 4799 1432 0,'-5'-22'537'16,"-13"-2"-359"-16,21 33-181 15,-14 14-9-15,0 14-6 16,5 21 1-16,-6 4 10 16,11-1 6-16,9 3 9 0,-3-6 1 15,14-4 3-15,-2-17 2 16,-5-22 5-16,3-12 3 15,-8-25-10-15,7-1-8 16,-14-20-14-16,0-1-9 16,-13-13 8-16,-5-2 2 15,-11 5-8-15,-1 7-84 16,1 10 71-16</inkml:trace>
  <inkml:trace contextRef="#ctx0" brushRef="#br0" timeOffset="102107.432">15528 4544 1379 0,'24'3'476'0,"3"12"-373"16,6 12 30-16,1 19 78 16,-10 13-21-16,-3 34-76 15,-15 13-24-15,-32 15-38 0,-6 8-6 16,-15-12 292-16,5-12-1025 16,22-28 596-16</inkml:trace>
  <inkml:trace contextRef="#ctx0" brushRef="#br0" timeOffset="-188097.758">5204 14408 910 0,'32'-134'433'0,"-34"106"-153"0,4-2-109 16,4 16-92-16,-2-3-21 31,-3 11-22-31,-3 6-7 0,-14 2-7 0,10 9 0 16,-5 8-12-16,0 8-5 0,-2 12-3 15,-4 5-2 1,-5 16 1-16,4 4-1 0,1 6 0 16,0 3 0-16,10 2 0 15,1-5 0-15,-1-8 0 16,7 3 1-16,-2-3-1 16,-1 2 0-16,2 7 3 15,-3-9 11-15,1-12 12 16,3-4 7-16,4-18 8 15,4-5-6-15,3-5-5 16,2-7-2-16,4-6-6 16,2 2 0-16,8-6-6 15,10-1-1-15,-4 2-7 16,1-2-2-16,3 1-2 16,-8-2-1-16,10-6-3 15,0 2 1-15,3-3 9 16,1 0 7-16,9 1 13 0,3-2 1 15,9 4-3-15,-2-4-5 16,2 1-4-16,3-1-1 16,-5 0-3-16,10 5-1 15,3 2-4-15,-2 2-3 16,5-1-3-16,0 1-1 16,-4 0-1-16,7-1 0 15,6 1 0-15,0 1-1 0,5-1 0 16,-5-1-1-16,1 4 1 15,-1 0 1-15,3 4 4 16,3 4 2-16,-7-4 3 31,-4 0-2-31,1 0 0 0,-1 4 2 16,4 1 6-16,-11-3 2 0,0 3 0 16,-2-3-3-16,-2-2-5 15,14 2-3-15,-8-7-2 16,3 1-1-16,1-1-1 15,-3 2-1-15,9 7-1 16,3-5 0-16,4 8-1 16,2 4-1-16,-1-3 0 15,0 5 1-15,-4-5-1 16,1-3 1-16,0-6 2 16,-5-6 2-16,2-2 6 15,0-8 3-15,-2 1 3 0,4 0-1 16,-3 2-3-16,0 0-2 15,13 2-4-15,2 1-2 16,-1 1-3-16,-4 2 1 16,-7 2-1-16,-2 1 0 15,3 1 0-15,-3-1 0 16,-8-1-1-16,-6-1 1 16,2-1-1-16,2-2 2 0,-2-3 7 15,9 0 3-15,-2 0 2 16,-2-2-1-16,10 8-7 15,-6-1-2-15,1 3-1 16,1 1 0-16,-9-7 1 16,1 3 0-16,-2 0 4 15,-1-3 0-15,-5 2 1 16,5-1-1-16,-3 0-3 16,0 1-1-16,9 2-3 15,0-1 1-15,-2-3-1 16,-2 1 0-16,-6-1 3 15,-7 0 0-15,1 2 3 16,11 3-1-16,-12 0-1 16,6 2-2-16,-1 1 0 15,-7-4 0-15,13 0 3 16,-3-3 2 0,5 0 0-16,-4 2-1 0,1 1-3 15,0 1-2-15,-9 6-1 0,5 1 0 16,-1 5-1-16,3 0 1 15,-3 3-2-15,-9-1 1 16,-2-3 0-16,-4-2 0 16,2-6 1-16,6 0-1 15,1-3 1-15,-2-1 0 0,-5 0 0 16,4 0-1-16,-4 4 0 16,4 0 0-16,1 0 0 15,-3 3 1-15,5-2-2 16,-1-2 1-16,-11-1 1 15,6-1-1-15,-11-4 1 16,1 0 1-16,6 0 2 16,-9-1 2-16,1 3 0 15,2-1 1-15,-6-1 2 16,0-1 3-16,0 1 2 16,-4-4 3-16,-3 1 0 15,4 1 0-15,-2 0-3 16,-1 1-4-16,7 3-5 15,-4-2-1-15,2 0-3 16,4-1-2-16,1 1 0 16,4 3 0-16,-4 1 0 0,-2 3 0 15,0-1-1-15,-1-2 0 16,5-1 0-16,0 0 1 16,-2-4-1-16,-1-1 1 15,0 0 0-15,1 1 0 16,-11-1 0-16,-5 1 0 15,3-5 0-15,-7 2 0 16,3 2 0-16,3 1 0 0,-10 4-1 16,0-2-1-1,-3 4-3-15,0 0-4 0,-2 2-7 16,-2-1-1-16,-6-3 6 16,-4 2 5-16,-1-6 7 15,-5 0 4-15,-1-5 1 16,-3-5 0-16,-1-2 0 15,2-2-1-15,-1-4-2 16,3-1 0-16,-1-6-2 31,2 4 1-31,-1 0-2 0,1-3 0 0,3-10 1 16,1-7 0-16,-1-17 0 16,0-4 0-16,-2-6 2 15,-1-4-1-15,-1-6 0 16,1-4 0-16,-1-6-2 15,1-1 0-15,0 6 0 0,0 1-1 16,2 5 0-16,-2 1 1 16,1 2-2-16,1 4 1 15,2 13-1-15,-2 9-1 16,0 14 1-16,-1 1-1 16,-4 13 0-16,-3 7-2 15,-4 7-3-15,-6 9-2 16,-7 1-5-16,-4 3 0 15,-6 8 2-15,2-1 4 0,-5 6 6 16,1-5 1-16,0 0 2 16,-1 1 0-16,-3-2 0 15,-5 0 1-15,-2-3 1 16,-6-1 0-16,4-4 0 16,-1 3 1-16,-4-3-2 15,3-1 0-15,-4-1-1 16,-2-1 0-16,0-1 0 15,-4-4 0-15,0 6 0 16,0 3 0-16,-5 1 0 16,1 4-2-16,-3-3 1 15,-2-1 0-15,0 1 1 16,-3-1 0-16,-5 1 0 16,7 0 0-16,-8-1 0 15,2 1-1-15,-3-2 1 16,-8 1 0-16,-4-5 1 0,10-2-1 15,3 0 0-15,1-3 1 16,8 4-1-16,-10 0 1 16,2 1-1-16,3 2-1 15,2 1 0-15,0 0-1 16,-7 2 1-16,-2-1 1 16,-1-1 0-16,-1-1-1 15,10-3 1-15,0-4 0 16,-2-1 1-16,4-1-1 0,-3 3 0 15,-2 0 0-15,9 0 0 16,-3 0 0-16,0-1-1 16,-3 0 0-16,-4 3 0 15,5 3 0-15,3 3 1 16,4 1-1-16,-10-4 0 16,-1 0 0-16,-10 0-2 15,-4 1 0-15,10 5-1 16,2 0 0-16,-4-1 1 15,-2 1 1-15,-4-1 1 16,-4 3 0-16,11 3 0 16,6-5-1-16,-6 4 0 15,2-3-3-15,-4 4-10 16,-3 3-4-16,6 2-2 16,-1 1 4-16,-6-5 10 0,-1 0 4 15,-2-2 3-15,3 3 0 16,2-5 0-16,-8-4 0 15,1 6 1-15,-2-4-1 16,-1 8 0-16,11 0 0 16,-7-5 0-16,0 0-1 15,1 10 1-15,-1-8 0 16,7 1 0-16,1-1 0 0,-5-11 0 16,-1 11 0-1,-5 2-1-15,2-4 0 0,9 7-2 16,-2-5 0-16,-4-4 0 15,0 6 0-15,-3-7 3 16,9 3 0-16,5 2 0 16,1-4 0-16,2 0 0 15,-4-3 0-15,6 2 0 16,1-1 0-16,3-2 0 16,0 1 0-16,-5-3 0 15,1-2 0-15,-1 0 0 16,0-2 0-16,9-6 1 15,4 0-1-15,4-8 0 16,-1 0 0-16,3 7 0 16,-6-1 0-16,2 3 0 15,6 4 0-15,1-5 0 16,-1 1 0-16,4 3 0 0,-7-4 0 16,-6-3 0-16,3 4 0 15,-8-1 0-15,5-3 1 16,1-1 0-16,6-3-1 15,0-4 1-15,0 6-1 16,1-1 1-16,-5-4-1 16,2-1 1-16,4 1 0 15,3 1-1-15,-1 5 0 16,5 5 0-16,0-1 0 0,-9 4 1 16,3-3 0-16,-8-2 0 15,1 2 0-15,4 2-1 16,0 0 1-16,1 0 0 15,6 2-1-15,4-2 1 16,-8 3-1-16,1 1 2 16,-7 1 0-16,-3 2-1 15,8 1 0-15,2 2-1 16,0 0 0-16,10-3 0 16,-2-1 2-16,10-6-1 15,-3-4 1-15,2-4 34 16,14-1 15-16,15-8 200 15,22 9-166-15</inkml:trace>
  <inkml:trace contextRef="#ctx0" brushRef="#br0" timeOffset="-185832.845">6114 15408 309 0,'-15'-6'221'16,"-4"-5"11"-16,5 8-99 0,3 1-88 15,-1-3-9-15,3 5 9 16,0-4 8-16,1-7 15 15,2 4 2-15,-2-4 21 16,2 5 16-16,-1 3 33 16,2-1 9-16,1 3-22 15,1 2-26-15,2-1-57 16,0 0-19-16,0 1-19 16,0 16-3-16,-1 30-1 15,-3-27-1-15,3 2-1 16,0-3 0-16,2-4 9 15,1 4 5-15,1 4 15 16,-2 6 2-16,0 11-8 16,0 4-6-16,2 3-13 15,3 3-2-15,-1 4-1 0,3-2-1 16,-2 4 1-16,-2-5 0 16,3-11 1-16,-4 6 0 15,1-10 0-15,0-6 1 16,1 3 0-16,0-14 0 15,1-5-1-15,-1-6-1 16,-3-16-4-16,-1-5-3 16,1-22-2-16,0-3 1 0,-1-17 3 15,-3-3 3-15,-6-2 5 16,1 1 5-16,-3 0 3 16,3-7 0-16,2 3-2 15,4 5-3-15,0-1-2 16,1 12-1-16,0 5-2 15,-5 0-1-15,4 19-1 16,-1 7-1-16,-2 16-1 16,-3 1-1-16,-5 8 2 15,0 3 1-15,-3-1 1 16,2 3 1-16,2 3 0 16,-3 1-1-16,0 3 4 15,-2-8 1-15,10 1 1 16,3-5 0-16,3-7-5 15,5 6-2-15,-3-7-2 16,5-3 1-16,6-11 1 0,3-4 2 16,9-10 0-16,3-3-1 15,0 9-1-15,1-3 0 16,-2 8 0-16,-1 8-3 16,0 4 5-16,-5 7 4 15,-1 6 9-15,-4 7 5 16,-4 10-4-16,4 8 0 15,-6 9 49-15,6-1 387 16,-15-3-324-16</inkml:trace>
  <inkml:trace contextRef="#ctx0" brushRef="#br0" timeOffset="-154618.548">31218 8008 949 0,'13'-105'436'0,"-31"72"-240"15,-1 1 11-15,8 9-106 16,0 13-43-16,6 1-36 0,0 2-10 16,2-1-7-16,0 0-2 15,2 8-3-15,4 3-3 16,12-1-2-16,10 0-2 15,22-2 4-15,14-4 3 16,21-2 21-16,11 0 12 16,14-14 19-16,-1 5 6 15,5-3-5-15,0-4-5 16,-1 5-8-16,0-4-3 16,-9 6-9-16,-10 5-6 0,-15 12-12 15,-7 2-6-15,-20 15-5 16,-7 4-2-16,-25 14-4 15,-18 18 1-15,-23 15-1 16,-4 9 2-16,-7 21 2 16,-8 8 0-16,-9 22 2 15,-7 8 0-15,-12 24 1 16,6 0 1-16,3 9 0 16,1 13 0-16,17-16 1 15,11 11 0-15,8 3 6 16,9-8 11-16,3 27 19 15,0-10 4-15,13 16 1 16,-3 4-10-16,6-8-18 16,2 3-4-1,-1-22-2-15,6 6 1 0,0-10 9 16,-6-8 8-16,15-2 15 16,9-17 4-16,6-19 0 0,13-10-6 15,-1-16-14-15,-1-7-4 16,3-2-4-16,-4-15-2 15,-9-6-2-15,-6-4-1 16,-17-6-2-16,-2 9-1 16,-4 3 2-16,-2 5 1 15,-2-3 1-15,-6 1 0 16,-3-10-5-16,-1-7-1 0,-1-4-2 16,4-3 1-16,4-9 1 15,-5-6 0-15,7-17 3 16,0-12 0-16,0-12 2 15,6 2-1-15,-5 0 0 16,5 2 2-16,-2 2 4 16,-1 0 1-16,-3-7 0 15,2 7-1-15,2 4-7 16,-2 1 0-16,-2 5 0 16,0-7 1-16,-5-7 4 15,3-1 1-15,4 0 0 16,-2-1 0-16,-1-3-2 15,0 0-2-15,0 0-3 16,0 0-2-16,0 0-3 16,0 0-1-16,0 0-1 15,-1 0-1-15,-1 0 0 16,1 0 0 0,1 0-1-16,-1 0 0 0,0 0 1 0,0 0-1 15,0 0 0-15,0 0 1 16,0 0 0-16,0 0 1 15,0 0 1-15,0 0 1 16,1 0 1-16,0 0 3 0,0 0 4 16,0 0 2-16,0 0 1 15,0-1 1-15,0 0-3 16,0 0-1-16,0 0-5 16,0 0-3-16,0 0-3 15,0 0-2-15,0-1 0 16,-2 2-3-16,0 0-1 15,-28 6 0-15,-86 13-1 16,25-16 1-16,-12-2 9 16,-6-2 14-16,14-5 18 15,4 0 2-15,20 4-5 16,10-1-12-16,18-2-15 16,21 3-1-16,5-9-2 15,16 5-1-15,3 1 0 16,-2-2 0-16,5 5-1 15,-6-6 1-15,5 5-1 16,-2-3 0-16,5 0-2 0,5 4 1 16,-2-5 2-16,7 7 0 15,-2-3 1-15,-5 3-2 16,-2-1-2-16,-1 2 0 16,-12 7-5-16,-3 0-6 15,-15 5 117-15,-9 7-84 16</inkml:trace>
  <inkml:trace contextRef="#ctx0" brushRef="#br0" timeOffset="-139096.795">23174 6966 855 0,'-16'-11'380'0,"0"10"-204"15,6 14-80-15,-1 10-37 0,0 12-17 16,3 0 1-16,0 5 1 15,0 9-3-15,-1 11-5 16,-2 9-8-16,-9 6-3 16,-6 4-4-16,-9 1-12 15,4 5-3-15,-7 11 3 16,2-1 6-16,2-2 11 16,-5-9 13-16,4-9 19 15,3-5 6-15,8 2 9 16,1-5-7-16,11-10-18 15,0-5-12-15,4-20-20 16,5-3-4-16,-1-11 1 16,-2-5 1-16,2-8 5 15,-2-5 2-15,3-9-1 16,0 0 0-16,2 4-5 0,0-4-5 16,0-2-6-16,2 7-2 15,2-7 0-15,1 5 7 16,6 4-26-16,-3-5 28 15,11 11-11-15</inkml:trace>
  <inkml:trace contextRef="#ctx0" brushRef="#br0" timeOffset="-137246.271">22371 8454 1141 0,'-13'-23'496'0,"4"7"-259"16,18 5-130-16,18 9-94 15,7 7-10-15,21 1-2 16,4-6 0-16,11 0 0 16,10-2 0-16,9 4-1 15,4 5 0-15,1 9-1 16,0 1 0-16,4 1 0 16,3 5 1-16,12-3 1 15,-2-7 0-15,15-4 7 16,2-5 9-16,7-2 24 15,14-1 11-15,5-4 3 16,0-3-8-16,16-2-20 16,-6 0-9-16,-5 4-8 0,7 5-3 15,-1 3-3-15,3 6-2 16,8-1 0-16,-1-4 0 16,-4 4 0-16,6 0-1 15,0 0 0-15,-2 2 0 16,6-6 4-16,1 0 5 15,-11-7 12-15,8 4 6 16,-4 1 5-16,2-1-3 16,8 6-10-16,0-3-4 0,1-2-3 15,0 4-1-15,3-2-1 16,2-1-1-16,-4 2-3 16,5 1-1-16,-12 3-1 15,-8-2-1-15,-2 0 0 16,-63-5 0-1,2 2 0-15,79-4 2 0,18 2-2 16,-34-2 1-16,-46 0 0 16,0 3 4-16,-12 0 3 15,-8-1 1-15,-7 2-1 16,-15-1-4-16,-17 5-5 16,-12-5 0-16,-28 4 3 15,-7-8 7-15,-16-7 19 16,-4 4 3-16,-3-11 0 15,-9 2-6-15,-11-13-15 0,8-6-3 16,-13-10-3-16,0-5-2 16,6-4-2-16,-8-6 2 15,8-7 0-15,8-10 0 16,10-4 1-16,4-4-1 16,9-3 0-16,5 1 0 15,11-12 1-15,4-8-1 16,3-6 1-16,-1 1 1 15,-4-1 1-15,4-5-1 0,4 4-2 16,-2 4-1-16,-1 18-4 16,-5 10 0-16,-7 6-2 15,-1 0 0-15,-6 6-1 16,-3 5-1-16,-5 14 0 16,-4 4 0-16,-4 14-2 15,-5 6-2-15,-3 10-4 16,-3 3-2-16,-7 9 2 15,-2-3-1-15,-5 4 2 16,-2 3-1-16,-5 1 0 16,1 6 1-16,-6 1 3 15,-11 0 2-15,-4-1 1 16,-9 5 0-16,-9-2 1 16,-2 2 0-16,0 2 2 15,-6-4 1-15,-10 4 0 16,-5-1 0-16,-18 3 0 0,-3 3 0 15,-9 2-1-15,-7 5 0 16,-7-10 1-16,-7 3 0 16,-13 2 0-16,8-2 0 15,-12 6 0-15,-8-4-1 16,6-1 1-16,-15-6 0 31,5 4 0-31,0-4 1 0,-4 1-1 16,8 2 1-16,7-2 0 0,-2 3 0 0,14-2-1 15,-10 0 0-15,-9 0 0 16,14 1 0-16,4-3 1 16,-5-1 0-16,15-2 1 15,-3-5-1-15,-6-8 1 16,11-1-1-16,5-6 1 16,-1 0 0-16,10 4-2 15,6-2 0-15,-2 4 0 16,4 0 0-16,-2 3 0 15,0 1 0-15,6 4 0 16,0-2 0-16,2 2 0 16,1 2 0-16,4-1 0 15,4-3 0-15,10 0 0 16,4-2 1-16,1-4 2 0,10-1 1 16,6-5 5-16,2-2 3 15,9-3 2-15,-1 6-2 16,2-2-5-16,0 2-3 15,2 5-3-15,6-3 1 16,2 3-1-16,5 3 0 16,1-2 0-16,0 2-1 15,4 0 1-15,3 2-1 16,9-4 1-16,2 0 2 0,15 0 5 31,8-1-13-15,16 8 313-16,10-3-232 0</inkml:trace>
  <inkml:trace contextRef="#ctx0" brushRef="#br0" timeOffset="-100900.112">18336 9181 93 0,'-42'-41'356'0,"30"25"-62"15,3 0 122-15,0 3 17 16,3 9-322-16,-2 4-22 16,1 11-35-16,3 7-17 15,3 17-30-15,0 2-4 16,2 14 2-16,3 3-1 16,3 5 1-16,5 7-1 0,2 6-7 15,1 11 4-15,3 17 23 16,0 3 10-16,1 3 21 15,2 4 3-15,-1 6-14 16,-4-1-4-16,-3 6-7 16,-2-4-1-16,-3-1-4 15,1 4-5-15,1-8-6 16,-1 0-5-16,2-13-2 16,7 2-1-16,-3-6 0 15,3-15 0-15,6-19 2 16,-10-11-1-16,2-16-2 15,5 0-1-15,2-2-3 16,0-9 7-16,10 1 14 16,-2-6 7-16,2-5 12 15,9 5-4-15,2-8-12 0,8 3-7 16,14 4-12 15,1-10-4-31,4 7-2 0,5-3-1 0,-4-5 0 16,6 7-1-16,7-1-1 0,4-7 1 15,5-1 0-15,2 3-1 16,8-6 1-16,2 2 0 16,7-5 4-16,5-13 3 31,1 0 7-31,5-3 3 0,2 5 4 0,4 1 1 16,8 3-4-16,-5 5-5 0,-1 4-6 15,10-6-3-15,2 9-2 16,7-6 0-16,11-1-1 15,-8 4 1-15,2-2-1 16,-4-4-1-16,2 3 0 16,3 1 0-16,-4 0 1 31,6 7-1-31,0 9-1 0,-5 1 0 16,0 7 0-16,-56-4 0 15,0 1 0-15,72 12 0 0,24 4 1 16,-27-6 0-16,-16-12 1 15,-9-3 0-15,0-5 2 16,6-7 0-16,-4-3-1 16,12-4 1-16,6 1 2 15,-1-6 1-15,5-3 4 0,5 1-1 16,5-7-2-16,-7 7-2 16,12 1-2-16,-4-1-1 15,-4-6 0-15,14-2-1 16,-12-8 2-16,-7-1-1 15,-5 10-1-15,-5-3 0 16,-6 7-1 0,8 3 1-1,0-5 0-15,-7 1 0 0,-2 0 0 0,0-1-2 0,-2 3 1 16,4 4 0-16,3 1 1 16,-14 3 0-16,-6 4-1 15,-7-3 0-15,-8 0 2 16,-2-5 2-16,-13-4 0 15,-7-2 1-15,-11 0 0 16,0-4-2-16,-7-5 0 16,-3 0 0-16,-10-7 0 15,-2 5-1-15,1-1-2 16,1 2 1-16,-8-10-1 16,-1-4 0-16,-4-3 0 15,-1 0 1-15,-1 14-2 16,0-1 0-16,-7 5 0 15,-6-1 0-15,1-1 0 0,-7 3 0 16,-1-1 1-16,-9 1 0 16,1-2 1-16,-1-6 0 15,-7-14 3-15,10-7-1 16,-8-12 0-16,1-4-1 16,7-1 0-16,-5-10 0 15,1-12 1-15,-1-10-1 16,-3-11-1-16,1 1 0 15,0-4-1-15,-1 5 0 16,5 1 0-16,-4 6-1 0,-6 21-1 16,-6-5-2-16,-10 15 0 15,-4-1-1-15,-6-2-2 16,-3 14 2-16,-4 4-2 16,0 7 0-16,-7 15 0 15,3 2-1-15,-3 7 1 16,1 7 0-16,-2-3 2 15,-8 4 0-15,-7 11-1 16,0 6-2-16,-11 14 0 16,-5 2 1-16,-9 4 2 15,-15-1 2-15,-11 0 0 16,-3 0 1-16,-17 4-1 16,-7-8 0-16,-18 0 1 15,-8 2 0-15,-17-4-1 16,5 1 1-16,-14-2-1 15,-12-1 0-15,-4-4 2 0,-17 1 0 16,-2-3 0-16,-3 4 0 16,-12 1 0-16,-6 6-1 15,-14 6 0-15,-3-3 0 16,-11-1 0-16,3 4 1 16,5-6 0-16,-3 5 0 15,1 4 0-15,4-7 0 16,-5 5 0-16,-2-13 0 0,10-7 0 15,-7 6 0-15,2-6 1 16,6 6-1-16,-4 8 0 16,7-10-2-16,-4 6 1 15,3 4-1-15,0-6 1 16,2 5-1-16,16-2-2 16,-6-3-1-16,10-8-3 15,4 1 1-15,3-3 2 16,18 1 1-16,5 1 3 15,-5-1 1-15,6 0-1 16,5-4 0-16,3-1 0 16,8 1 0-16,10 3 1 15,-6-5 0-15,11 6 0 16,7-1 0-16,-2-4 0 16,8 3 0-16,8-3 0 0,7-1 4 15,10 0 9 1,6 3 5-16,9-5 5 0,2 3-2 15,20 1-10-15,5-5-3 16,7-2-7-16,7 8-1 16,10-5 2-16,2 8-1 15,15 11-22-15,4-16-1 16,16 13-506-16,13-9 385 16</inkml:trace>
  <inkml:trace contextRef="#ctx0" brushRef="#br0" timeOffset="-97091.016">30197 11635 1163 0,'7'-11'472'0,"0"2"-283"16,-4-3-123-16,-5 3-45 16,-7 2 18-16,-14 2 48 15,-9-3 18-15,-8 7 2 16,-12 0-21-16,-16 1-49 15,-5 11-15-15,-24 2-18 16,0 0-4-16,-6 4-1 16,-6-13 1-16,-7-1 0 0,-6 2 1 15,-6-5 1-15,1-2 1 16,-3 2-3-16,-3-2 5 16,1 3 20-16,-1 5 11 15,9-2 15-15,-1-4-4 16,11-4-18-16,0-5-12 15,5 6-13-15,8 2 0 16,1-3-3-16,2 4-1 0,7-4-2 16,-2 4-4-16,15 0 2 15,33-1-1 1,1 0 4-16,-26 2 1 0,2-5 0 16,10 1-1-16,20 1 0 15,6 2 0-15,6 1 1 16,3-3 0-16,4 3 2 15,0-1 0-15,-1 5-2 16,-1 7 0-16,1 3-4 16,3 4-2-16,6 9-1 31,1 5 1-31,0 3 0 0,6 8 1 0,-6 2 2 16,-1 4 0-16,7 5 3 15,-7-4 0-15,-7 10 2 16,9 0 5-1,-11-2 5-15,5-2 4 16,6-13 10-16,-6-6-2 0,8-8 0 0,-1-7 0 16,6-3-3-16,2-3 1 15,0-4 0-15,-5-3-1 16,1-1-8-16,-2-3-2 16,-3-3-6-16,1 6 0 15,-6-4-1-15,-4-2 0 16,-1-3 0-16,-5-4 2 0,-1-3 1 15,-1 0 1 1,-6-4-2-16,0-1-1 0,-6 0-2 16,-4-2-1-16,-2 5-2 15,-3 2 0-15,-10-3 0 16,1 2-1-16,-9 2 0 16,3 3-1-16,-4 3 0 15,-1 3-2-15,-4 1 1 16,-4 0 0-16,-4 1 3 15,-2-2 0-15,-1 1 0 16,1 2 1-16,-7 5-1 16,-2 1 1-16,1-1 0 15,-4 1 0-15,6-6 1 16,-1-1-1-16,7-3 1 16,-1 2 0-16,1 0-1 15,4 3 1-15,-7 1-1 0,11-1-1 16,-7 4 0-16,-1-4 0 15,-1 2 0-15,-7-2 0 16,2-3 1-16,-1 0 0 16,-6-2 1-16,-5 5-2 15,0 2 1-15,-3-2-1 16,-8 2 1-16,3 0-1 16,-4-10 1-16,4 1 0 0,11-5 4 15,1-4 2-15,5 0 2 16,0-4-2-16,1-1-3 15,3-4-3-15,-3 0-1 16,2 5 0-16,2 3 0 16,-1 3-1-16,1 4 0 15,12-3 1-15,-12 1 0 16,4 0 0-16,2 0 1 16,-11-1-1-16,18 3 0 15,3 1-1-15,0 1 1 16,-6-2 0-16,3 0 0 15,-6 1 0-15,6 2-1 16,9 2 1-16,-3 0 0 16,3 3 0-16,0-3 0 15,-1-1 0-15,6 3 0 16,3 1 0-16,10 6 0 16,2 2-1-16,6 6 0 0,1 1 0 15,-6 3-2-15,2 7 1 16,1 5-1-16,2 2-1 15,11 6 0-15,-1-2-1 16,1 7 0-16,3-4 1 16,0 6 1-16,-1-1 1 15,2 1 1-15,0 9 1 16,1 1-1 0,2 4 1-16,0-1 0 15,3-9 0-15,5-1 2 0,4-6 0 0,3-7 2 16,-1-1 0-16,3-6 0 15,3 1-1-15,8-3-1 16,10 1-2-16,4-9 1 16,4 2-1-16,13-15 1 15,4 1 0-15,20-7 0 16,7-5 0-16,13-1-1 16,2-1-1-16,8-5 0 15,7-6 0-15,10 2 0 16,10-1 0-16,6 3 0 15,6 1 0-15,10-2 1 16,2-3 0-16,10 1 0 16,1 1 0-16,5 2 0 0,5-3 1 15,5-3 1-15,1-3-1 16,13-5 0-16,-7 1 0 16,12 1-1-16,5 3 1 15,-11 7-1-15,10 4 0 16,-9 6 1-16,6 1-1 15,3 7 0-15,-2 1-1 16,-1 8 1-16,-10-1 0 16,-2 1 1-16,4 2 0 15,-17-4 1-15,4 4-2 0,-5 2 1 16,-11-3 0-16,11 5 0 16,-10-5 3-16,1 6 1 15,7-2 2-15,-3-8 0 16,2-1 2-16,2-5 5 15,-3-3 2-15,-6 0 3 16,4 8-1-16,-6-8-6 16,-3 8-4-16,7-4-3 15,-6-5-1-15,0 1 0 16,1-2-2-16,-7-2 2 16,4 1-1-16,-5 5 0 15,-2-11 0-15,0 5 0 16,-9-8 0-16,2 1 0 15,-7 2-1-15,-11 3 0 16,-6 4 0-16,-19-5 1 0,2 11-2 16,-18-7 2-16,1-4-1 15,-3 5 1-15,-9-8 0 16,2 6-1-16,-5 1 0 16,-10-2 0-16,-4-4 1 15,-12-4-1-15,-2-2 2 16,-8 1-1-16,-5-1 1 15,-5-5 1-15,-4 0-1 0,-1-7 2 16,-1-5 1 0,0 0-2-16,-6-1-1 0,1-5-1 15,2 1 0-15,0-11 0 16,0-12 0-16,2-12 0 16,-1-6 0-16,9-4 0 15,5-5 1-15,-2 1 0 16,-1-3 0-16,-7-7-1 15,4 3-1-15,-3 3-2 16,-3 8 0-16,-6 8-4 16,-4 3-1-16,-7-7-8 15,-6-8-4-15,5 7-7 16,-3 0 2-16,2 17 8 16,-1 0 4-16,0-2 8 15,5 9 0-15,-6 0-2 16,5 14 0-16,1 14-1 0,-4 4 0 15,7 10-4-15,2 7-3 16,-7 5-2-16,2 8 1 16,-2 0 5-16,1-1 4 15,6 2 4-15,4-4-1 16,-4 9 1-16,0 0-1 16,-5 0 0-16,-3 2 0 15,-2-10 0-15,-1 6 0 16,1-2 0-16,-5 2 0 15,1 2 1-15,-5-7 1 0,-6-5 2 16,-3-7 0-16,-6-1-1 16,-3-6 1-16,-6 3 3 15,1 2 3-15,-2 1 2 16,-1 4-1-16,-4-3-6 16,-5-3-2-16,7-2-2 15,-4 6 0-15,2 0 1 16,4 0 0-16,-9 0 0 15,5-3 0-15,-2 5-1 16,2-4 0-16,1-1 4 16,3 4 1-16,2-7 3 15,5 10 1-15,6-1-2 16,2-9 0-16,10 8-1 16,2-11-1-16,6-1 1 15,6 6-1-15,6-5-1 0,1 0 1 16,9-1 2-16,2-1 2 15,0-1-1-15,-1 4 0 16,6 5-5-16,-2 2-1 16,-2 1-2-16,-6-1 0 15,3 5 0-15,-4-1-1 16,-4 2 0-16,1 4 0 16,-8-3 1-16,5 2-1 15,-5 3 1-15,3-1 0 0,0-2 0 16,-1 0 1-16,-4-5 0 15,2 1 0-15,-3 5 0 16,1-4 1-16,7-1 0 16,-1 2 0-16,-5-4 1 15,5 0-1-15,0 0 0 16,-1 0 0-16,1 0-1 16,0 0 0-16,-4 0-1 15,-5 1 0-15,-26 5 3 16,27-9-9-16,-3 0 22 15,0-1 221-15,-8-18-178 16</inkml:trace>
  <inkml:trace contextRef="#ctx0" brushRef="#br0" timeOffset="-81235.035">30599 6972 260 0,'0'-42'212'15,"0"37"18"-15,5-1-73 16,1-8-29-16,2 17-50 15,-8-13-16-15,4 4-15 16,1 5 2-16,2-14 10 16,-1 6 6-16,-6-5 3 15,-9-5-5-15,-8 7-15 16,7 1-6-16,-5 0-3 16,6 0 3-16,-2-1 5 15,-7-1-1-15,-6-2-3 16,-3 2-3-16,-7 3-9 15,-2-1-3-15,0 7-9 0,-2 2-3 16,7-2-5-16,0 4-3 16,5 0-4-16,3 9-1 15,0 2-3-15,1 1 0 16,-1 2 0-16,3-5 0 16,7 1-1-16,-6-3 1 15,7 4 0-15,-7 5 0 16,-5 9 0-16,8 1 1 0,-9-4-1 15,6-1 1 1,-5 0-1-16,-4-4 1 0,3 0-1 16,-1 0 0-16,6-2 6 15,-2 2 3-15,3 4 7 16,2-3 3-16,1 0 3 16,3 0 2-16,1 0 2 31,2 2 1-16,0 0-4-15,2 3-2 0,0-3-4 16,0 0 1-16,4-5 4 0,-3 4 0 0,5-1 1 16,-2 0-4-16,5 0-2 15,4-3-1-15,3-3 3 16,4 2 0-16,0 1-3 16,1-2-2-16,5 6-6 15,-2-7-3-15,0-1-2 0,0 1 0 16,-1 1 0-16,4 3-1 15,2-1 0-15,-3-1 0 16,6-2-1-16,2 0 0 16,3 1 0-16,-5-1 0 15,-2-2 1-15,-1-3 1 16,-2 1-1-16,8-2 0 0,-4 0 0 16,-2-4 0-1,0-1 1-15,-1-1 1 0,6-2 0 16,-1-5 0-16,-1-3 0 15,0-1-1-15,-2 1-1 16,1 4 1-16,0-2-1 16,-1 1 0-16,1-2-1 15,-3 3-1-15,5-1 1 16,-1-1 0-16,-5 2-1 16,4-2 1-16,-3-3 0 15,-5 1-1-15,-1-4 1 16,1 3 0-16,-2 3 0 15,3 0-1-15,5 1 1 16,-5-3-1-16,1-3 1 16,-1-7 1-16,1 0-2 15,-4 1 1-15,-3 1 0 16,0 6 0-16,-1-5 0 0,-1 2 1 16,-3 1-1-16,-1-3 1 15,-3 5 0-15,2-6-1 16,3 0 1-16,-3 2-2 15,-1 0 1-15,1 4 0 16,-5-4 0-16,1 0 0 16,0-2 1-16,-1 1-1 15,-1 3 0-15,0-1-1 0,-2 2 1 16,1-1-1-16,-3 2 0 16,3 1 2-16,-2-7-1 15,-1 3 0-15,1-6 0 16,-1 3 0-16,0 5 0 31,4-1 0-31,-3-2-1 16,2-3 0-16,2 4 0 0,-4-2 0 0,1 7 0 15,-4 2-1-15,0-2 1 16,-2 4-1-16,-4-3 1 16,0 3-1-16,-2 1 1 15,-4-4 0-15,6 1 0 16,0 2 1-16,-2-3-1 15,1 1 1-15,-3 0-1 16,2-1 1-16,-5 3-1 16,4 1 0-16,2 4 0 0,-5 0-2 15,4 3 1-15,-5 1-1 16,-1 4 1-16,1-1 0 16,0 6 0-16,0-2 1 15,-1 0 0-15,1-2 1 16,-1 5-1-16,0-3 0 15,1 4-2-15,2 4 1 16,-3-3 1-16,3 4-1 0,3-4 1 16,-6 3 0-16,10-2-1 15,-6-1 1-15,-5-1 0 16,6 1-1-16,-4-3 1 16,4 3-1-16,5 0 0 15,2-3 1-15,3 0-1 16,2 0 0-16,2-2 1 15,0 1-1-15,2 5 0 16,2-1 0-16,-1 5 1 16,0-2 0-16,1 2 0 15,0 1 0-15,0-5-1 16,0 2 1-16,1 0 0 16,-1-2 0-16,3 7 0 15,1-4 0-15,1 5 0 16,2 2 0-16,0-7 0 15,0 5 0-15,2-7 0 0,-2 0 0 16,0 2 0-16,3-7 1 16,-4 4 0-16,2-2 0 15,-1-4-1-15,-4 5 1 16,-1-10 0-16,5 6 0 16,0-3 0-16,2-1 0 15,2 2 0-15,-4-3 0 16,5 2-1-16,-3 3 1 15,1-1 0-15,-2-2 0 16,0-5 0-16,3-2 0 0,1 2 0 16,0 0 1-16,-1-2-1 15,1 1 0-15,-1 0 0 16,3-2 0-16,-2-1 0 31,-2-3 0-31,3-2 0 31,1 0 0-15,1 1-1-16,4 1 0 0,-2 2 1 16,0 2-1-16,-1-2 0 0,-1 3 0 0,-2-1 0 0,-1 0 0 0,-1 1 0 15,-2-1 0-15,-2 0 0 16,1 0 0-16,-4 0 1 16,0 1-1-16,-4-1 4 15,0 0 3-15,-2 0-24 16,1 0 15-16,0 0-4 15</inkml:trace>
  <inkml:trace contextRef="#ctx0" brushRef="#br0" timeOffset="-58137.639">20555 7027 949 0,'-13'-4'361'0,"-5"18"-272"16,1 4-40-16,-9 15-40 15,-3 9-4-15,0 3-2 16,-2 10-1-16,0-6-1 16,-2 1-7-16,-1 6 41 15,-2-1 20-15,-7 17 24 16,1 9 13-16,-7 17-38 16,0 4-18-16,-4-3-22 15,-2-7-4-15,4-14 1 16,5-3 1-16,8 4 2 15,6-7 0-15,13-17-2 16,2-7-2-16,14-25-3 16,3-6 1-16,12-7 12 15,5-10 8-15,13-10 11 16,8-1 0-16,15-4-13 31,7 5-7-31,7 3-12 0,4-5-1 0,8 0-4 0,4-2-1 16,17-2 1-16,13 11-1 15,7 3-1-15,10-6 0 16,20 3 0-16,-4-5 0 16,16-13 1-16,2 3 0 15,-17-4 1-15,-3 4-1 0,-15 12 0 16,-10 3 0-16,-11 5 0 16,-7-2 1-16,-11 4 0 15,-5 6 1-15,-17-1 2 16,-2 1 0-16,-17-5 5 15,-12-1 4-15,-10-12 3 16,-11 7 2-16,-9-12 5 16,-14-5 3-1,4 10 1-15,-1 1-2 0,-22-34-6 16,-10-14-4-16,-11-9-6 16,10 18-3-16,1-13-2 15</inkml:trace>
  <inkml:trace contextRef="#ctx0" brushRef="#br0" timeOffset="-57793.275">22292 7741 2375 0,'-24'-88'12'0,"7"7"8"15,4 5-1-15,5 9-2 16,2 10-6-16,6-2-8 16,2 1-1-16,1 8-2 15,-1 2 0-15,-2 17-1 0,-3 8-1 16,-6 5 1-16,2 3-2 16,-6 10 1-16,0 2-2 15,-4 10 0-15,-7 5-1 16,-8 3 3-16,-8 1 1 15,-5 1 1-15,-6-1 0 16,-10 0 1-16,-4 1 0 16,-15-7 1-16,-3-3 0 0,-12 2 0 15,-5-2 0-15,-11 6-1 16,-8-2 1-16,-1 4 2 16,-6 6-1-16,0 2 2 15,7 7-1-15,6-5-1 16,8-1 0-16,7-5-2 15,10-1 1-15,9 2-1 16,11-5 0-16,22-2 4 16,6-5 7-16,16-6 36 15,14-2-605-15,30-1 430 16</inkml:trace>
  <inkml:trace contextRef="#ctx0" brushRef="#br0" timeOffset="-34545.231">29867 7300 270 0,'-1'-1'159'0,"0"-1"-11"15,1-3-93-15,0 3-19 0,0 1-8 16,0-3 12-16,0 3 32 16,0-1 18-16,1-6 23 15,1-1-3-15,8-25-18 16,-10 24-8-16,-2 9-30 15,0 2-11-15,-2-4-11 16,3 3-3-16,0 0 0 16,0-2 2-16,0 1 2 15,0 1-3-15,0 0-4 16,1 0-1-16,0 0-2 16,1 6 0-16,4 10-3 15,15 19-5-15,-9-23-5 16,-2 4 0-16,2-4 3 15,-2 12 3-15,2-6 2 16,1-4-1-16,-3-1 4 16,3 0 4-16,0-2 9 15,-1-2 4 1,8 3-5-16,-4-4-5 16,7 4-10-16,5-1-4 0,4-5-4 0,5-7-3 15,-2 0-2-15,2-1 0 16,0 2-2-16,-5 0 1 15,1-6-4-15,-1 3-3 16,0-6-6-16,7 0-3 16,3-3-3-16,1 0-1 15,-9-16 0-15,7 6-5 0,-2-1-8 16,1-10-1-16,3 7 1 16,-10-1 3-16,-9 0 11 15,-4 3 0-15,-4 5-8 16,-4-3-3-16,-3 6-8 15,-7-2 4-15,-4-2 12 16,-3 1 8 0,1 1 10-1,0 2 0-15,1 3 0 0,-3 0 0 0,1 1 1 16,-1 0-1-16,-1 1 1 16,1 3 0-16,-4-3 0 15,0-4 0-15,0 3 3 16,1-5 2-16,1 4-1 15,1 9 1-15,-4-15-4 16,3-1 2-16,-4-5 12 16,2-5 6-16,4 6 12 0,2-1 11 15,0 1 0-15,-1 2-4 16,-2 7-7-16,-5 3-11 16,-5 8-6-16,-1 1-2 15,-5 1-4-15,-3-1-4 16,3 4-6-16,-5 0 0 15,0 11-1-15,1-6 0 16,-5 5 0-16,3-1 2 0,0 2 0 16,-1 7 0-16,4-8 1 15,1 7-2-15,-1-1 1 16,-1-6 0-16,0 3-1 16,-1-5 1-16,8-8-1 15,0 4 1-15,-3-2 0 16,1 10 0-16,-3 4 1 15,1-2 1-15,2 1-1 16,0-8 0-16,2-1-1 16,2 3 1-16,3 4 3 15,0 3 1-15,2 2 8 16,0-3 7-16,4-2 7 16,1-4 3-16,5 2-5 15,0-2-8-15,1 2-9 16,1 4-3-16,3 0-2 15,3 6 0-15,1 2 0 16,4 2 0-16,-2 3 0 0,2-3 0 16,2 5-1-16,-1-3 0 15,2-4-1-15,2 5 0 16,0-7 1-16,-1-8-1 16,2 8 4-16,0-4 1 15,1-6 1-15,0 8 1 16,-2-9-1-16,0-4-3 15,5 3-1-15,3 0 0 0,-5-6-1 16,5 4 1-16,-5-2 0 16,-1-5 0-16,5 6 1 15,0-10-1-15,-3-2 0 16,1 5-1-16,0-2-2 16,-5 1 0-16,6-1 0 15,-2-4-1-15,0 3 1 16,0-4-1-16,3 0 1 15,1 2-1-15,3 1 1 16,6 0-1-16,0-2-1 16,-2-3 0-16,1 1-2 15,-7 6 1-15,0-2 1 16,-3 1 0-16,-1-3-1 16,0-4-2-16,-6 9-1 15,3-1-2-15,-2 2 1 16,2-6 1-16,1-2 1 0,-5 4 2 15,0-4 0 1,-1 0 1 0,-1-3 0-16,2-3 0 0,-4 1-10 15,1-2-4-15,1 4-1 0,-2-8 1 16,3 1 9-16,0 4 2 16,-1-7 3-16,-3-2 0 15,0-1 1-15,1 0 0 0,0-1 1 16,0 6-1-1,1-5 0-15,-3 0-1 0,-1 3 0 16,2-2 0-16,-4 4 0 16,-1-2 1-16,-2-2-1 15,-5 7 1-15,-5 0 3 16,-4-8 1-16,-2 12 0 16,-2-1 0-16,-5-12-2 15,2 10-2-15,-5-4-1 16,-3 1 0-16,-2 9-1 15,1 4 1-15,-3-6 0 16,3-9 0-16,-4 8-1 16,-1-4 0-16,-7 4 0 15,-3 6 0-15,4 0-2 16,-4 10 0-16,6 9 0 16,0 1 0-16,-6 7-1 15,1 1 1-15,4 2 0 0,2 6 1 16,1-2 1 15,1-6 0-31,-3 3-1 0,0-7 2 0,5 3-1 0,1 2-1 16,6-6 0-16,5 5 0 15,8 3-1-15,2 0 0 0,6 4 1 16,1 3-1 0,6 4 0-16,4-2-1 0,12 1 1 15,5 0 0-15,8-1 2 16,6 4 1-16,8 0 0 15,-1-2-16-15,6-10-34 16,6-3-25-16,-1-9-52 16,4-1 77-1</inkml:trace>
  <inkml:trace contextRef="#ctx0" brushRef="#br0" timeOffset="-31485.368">20317 7329 842 0,'-27'-17'392'0,"3"9"-188"16,2-4-81-16,3 8-38 15,-2 5-49-15,2 3-13 0,1 15-9 16,1 3 0-16,0 10 0 15,1-1-2-15,-12 14-5 16,10 8-3-16,-5 23-4 16,-7 19-3-16,9 15 0 15,-7 2 2-15,-7-9 15 16,6-14 15-16,4-3 17 16,1-10 3-16,11-13-4 15,2-11-3-15,0-20-3 16,1-11 1-16,6-11-8 15,2 3-7-15,5-13-8 16,9 4 0-16,8-4-2 16,7 0-2-16,14 6-6 15,0-2-4-15,13 8-3 16,4-2-1-16,10-1-1 16,6-1 2-16,13-4 0 0,5-1 1 15,3-3 1-15,6-3 2 16,-1 3-1-16,3-2 1 15,13 4 0-15,-1-2 0 16,1-5 2-16,1 2-1 16,-5-5 0-16,0 1 1 15,-13-1-2-15,-5 2 0 16,-14-1 0-16,-6 5-1 16,3 4-1-16,-8 0 0 15,-7 5-1-15,-6 0 0 0,-11-4 2 16,0-4 2-16,-7-3 2 15,-3-6 1-15,-4 2 1 16,-4 2 1-16,-7-6 0 16,-3-5 0-16,-7 0 2 15,-7-8-2-15,-4-4 0 16,-7-4 0-16,-10-16-3 16,-2 4-2-16,-5-6-2 15,1 3-1-15,4 0-1 16,4 1 1-16,5-9 0 15,-1-3 1-15,2-15-3 16,-1-8 2-16,5-2 17 16,5 1 3-16,4 2 4 15,4 3-2-15,6-1-17 0,0-1-4 16,2 10-2-16,-1 5-1 16,-6 18-1-16,-3 6-2 15,-5 19-2-15,1 10-2 16,-2 10-3-16,-5 6-2 15,-7 5 0-15,-4 1 3 16,-2 8 3-16,1-2 4 16,1 1 2-16,-1-2 0 15,-2-4 1-15,-4 1 0 0,-2-1-1 16,3 2 0-16,-1-2 1 16,3 0 0-16,-3-4 1 15,-9-6 0-15,-5-1 0 16,-5 0 1-16,-9-5 0 15,-4 2 0-15,-13-3-1 16,-7 4 0-16,-14 2-1 16,-1 2 0-16,0 9-1 15,-7 0-1-15,8-1 1 16,-1 3-2-16,-13 6 1 16,5 7 0-16,-6 11-1 15,5-1 1-15,8-11 1 16,3-11 1-16,1 0 0 15,-4-1-1-15,12-7 0 16,2 11 0-16,15-16 0 0,11-1-1 16,4-1-2-16,7 1 0 15,11 7 0-15,1 1-2 16,23 9-2-16,3-4-1 16,14-1 0-16,11 2 1 15,17-8 3-15,12 1 2 16,10-5 1-16,8-5 1 15,11-6 0-15,-1-5 1 16,19-6 0-16,-1 4-1 0,7-1 0 16,2 0 0-16,6-1 1 15,2 3-1-15,3-6 0 16,-2 1 1-16,0 6 0 16,-2-10 1-16,-2 4 1 15,-1 5-1-15,-13-9 0 16,0 8 0-16,-16 5-1 15,2 0 0 1,-13 5 0-16,-9-1-1 16,-10-6 1-16,-15-1-1 0,-11 1 0 15,-3 8 0-15,-13 4-4 16,-3 6 0-16,-7 9-1 16,-3 0 0-16,-6 8-1 15,-3 9-1-15,-3 1 2 16,0 8 0-16,3-4 2 15,0-3 2-15,1 1-3 0,1-3-4 16,4 8-18-16,3 0-8 16,4 11-14-16,1 7 0 15,5 24 15-15,2 3 8 16,-1 1 15-16,-1-9 5 16,-4-17 3-16,0 0 1 15,-1 5 1-15,-2 6 0 16,1 4 1-16,-4-8 0 15,2-12 2-15,0-14-1 0,1-13 2 16,-1-1 0-16,-2-16 1 16,2 1 1-16,-2-11-2 15,4 0 2-15,1 0-1 16,-1-1 1-16,0-1-2 16,0 1-2-16,0 0-1 15,0 0 0-15,0 0 0 16,0 0 0-16,-1 0 1 15,0 0 0-15,-14-7 2 32,-42-12-1-32,20 19 1 0,-11-12 0 0,-11-4 5 15,-8 0 0-15,-8 0-2 16,2 11-2-16,9 6-5 16,8-1-2-16,18 1 0 15,3-2-9-15,7 4-71 16,4 8 3-16,0 4 37 0</inkml:trace>
  <inkml:trace contextRef="#ctx0" brushRef="#br0" timeOffset="-21342.115">10762 8491 289 0,'-56'-57'202'16,"43"38"29"-16,1 7-41 16,3-11-31-16,-1 4-3 15,4 5-14-15,-3-9-11 0,3 23-33 16,-1-16-17 0,-1-3-31-16,4 22-14 0,3-1-21 15,-3 18-7-15,5 11-5 16,1-8-1-16,-7 0-2 15,5 5 0-15,-3-3 20 16,-2 0 12-16,9 11 17 16,0 5 7-16,13 17-3 15,0 4-5-15,5 10-6 16,6-1-4-16,7 8-16 16,6 0-7-16,9-3-6 15,0-4-2-15,-3-19 0 16,-5-3-6-16,-11-15-56 15,1-10-44-15,-9-16 58 16</inkml:trace>
  <inkml:trace contextRef="#ctx0" brushRef="#br0" timeOffset="-20724.574">10641 8443 752 0,'-12'-15'314'0,"1"11"-168"16,-1 2-12-16,-1 6-20 15,3 14-2-15,-2 2-16 16,-4 4-10-16,4 1-20 16,-2-3-10-16,1 3-17 15,4 1-9-15,-1-2-7 16,6-7-3-16,6-8-7 15,3-4-1-15,3-10-2 0,-8-5-2 16,5-16 1-16,5-5-3 16,-3-7-1-16,6-2-1 15,-4 0-2-15,-3 2 0 16,3 1 0-16,0 3-1 16,1 14 0-16,-3 8 0 15,-3 12 0-15,-2 8 2 16,-2 5 6-16,-1-1 3 15,2 3 5-15,4 8-1 16,-3-4-2-16,6 2-2 0,-1-1-6 16,-2-6 0-16,8 2 5 15,-3-5 1-15,2-3 7 16,2-7 2-16,2-6 7 16,0 2 0-16,-2 0-4 15,3 2-1-15,-1 5 11 16,-2 6-7-16,2 11-14 15</inkml:trace>
  <inkml:trace contextRef="#ctx0" brushRef="#br0" timeOffset="-18345.156">11586 8003 314 0,'-41'-32'239'16,"26"23"38"-16,5 0-45 16,2-2-10-16,7-1-28 15,1 9-33-15,-6 0-72 16,9 4-26-16,-3-1-28 15,0 0-7-15,0 0-6 16,16 16-4-16,41 39-7 16,-19-20-2-16,3 15-5 15,5 13-1-15,5 16 0 16,4 2 2 0,-4-12 1-16,-4-12 1 0,-12-20 0 15,-7-9 0-15,-5-5-3 16,-2 0-8-16,-10-7-27 15,-3 3-22-15,-10-6-43 0,-1-4-15 16,1-2-27-16,-8-12 0 16,-7-2 4-16,0-9 15 15,-1-3 44-15,0-5 20 16,0-13 40-16,-7 4 10 16,-10-22 4-16,2-11 0 15,-1-5 0-15,2-4 11 16,5 6 42-16,1 10 14 0,0 11 22 15,4 7-5-15,0 14-29 16,2 12-7-16,-3 8 4 16,0 10 9-16,4 15 16 15,-4-4 7-15,8 12 9 16,1-2-3-16,-6-10-13 16,8 5-10-16,-2-7-27 15,0-1-8-15,3-2-9 16,-4-4-1-16,13-5-6 15,-3-4-1-15,6-8-5 16,1 0-1-16,-4-10-3 16,5-2-3-16,3-2-2 15,6-1-1-15,4 13-4 16,6 9-3-16,2 15 2 16,2 6 6-16,2 5 23 15,-5-2 7-15,3-1 5 0,-3 0 9 16,4-6 9-16,2-1-320 15,-4-9 213-15</inkml:trace>
  <inkml:trace contextRef="#ctx0" brushRef="#br0" timeOffset="137046.097">25940 8407 337 0,'-5'2'122'16,"0"5"-101"-16,-1-3-67 15,1-4-3-15,0-9 31 16,0-7 45-16,2 6 68 15,1-2 26-15,1 2 27 16,1 2-6-16,1-4-26 16,2 5-19-16,0 7-46 15,1-2-16-15,2 8-19 0,3 1-5 16,6 2-3-16,1 4-2 16,7-2-3-16,1-2-1 15,7-1 0-15,4-3 3 16,8 1 11-16,2-1 6 15,-3 2 10-15,5-1 3 16,-1-2-1-16,2-4 1 16,2-2 5-16,-5-3-2 0,-10-2-3 15,-5 7-4 1,-16-1-11-16,-8 1-4 0,-13 5-7 16,-11-5-2-16,-14 5-3 15,-7 0-1-15,-14 0-3 16,-8 1 1-16,-7-3-1 15,-1 0 1-15,-2-1 0 16,4 4 0-16,3 0 0 16,-1 0 0-16,7 0 0 15,2-1 2-15,8 0 6 16,8 2 4-16,7-2 3 16,5 2-1-16,14-3-6 15,7-2-4-15,21 1-3 16,15-3 0-16,14-3 1 15,4 1-1-15,13-1 3 16,-4-3-1-16,5 2 1 16,2-1-1-16,-6-5 0 0,2 5-2 15,-14 0 1-15,-5 1 0 16,-14-1 0-16,-10 0 0 16,-4 2 1-16,-11 3 0 15,-24 0 1-15,-9-1 0 16,-18 1 0-16,-6 0 0 15,2 6 4-15,1 3 3 16,-9 2 1-16,10-3 3 0,5 4 1 16,2 0-1-16,10-2-1 15,2 1-3-15,8-2-7 16,9-1-3-16,19-6 0 16,-3-2 0-16,23-1 0 15,5-5 0-15,7-3 0 16,11 4 0-16,-8-7-1 15,1 0 1-15,-2-2 1 16,-4-2-1 0,-3 4 2-16,-6-1-1 0,-6 7 1 15,-8-2 1-15,-10 6 2 16,-3 0-2-16,-12 0 0 16,-3 5-2-16,-11 1-1 15,-8 2 0-15,2 4 0 16,-6-4-1-16,6 2 0 15,4 0 0-15,4-2 0 0,7 0 2 16,5-2-1 0,10-1 2-16,13-3 1 0,9 0 1 15,14 0 0-15,5 0 0 16,9-1-1-16,1-1-1 16,6-1 0-16,1-1 0 15,-7-2-1-15,-5-2 0 16,-4-3 2-16,-17 1 3 0,-13 6 3 15,-9-3 0-15,-19 4-1 16,3 1-3-16,-9 2-5 16,-1 0-1-16,-4 5-1 15,0 2 0-15,4-1 0 16,2 1 1-16,10-4-1 16,3 4 0-16,7 0-1 15,6 3-1-15,7 2-1 16,4 1 1-16,10 2-29 15,5 5-43-15,10 7-35 16,4-3 57-16</inkml:trace>
  <inkml:trace contextRef="#ctx0" brushRef="#br0" timeOffset="193253.351">22122 16989 895 0,'-60'101'407'16,"66"-99"-160"-16,9-1-168 15,7-8-26-15,3 2-14 16,3-7 3-16,3-12 8 16,6 6 2-16,1-11-5 15,1-1-4-15,6 0-5 16,-3-2-2-16,1-3-6 16,-6 3-4-16,-10 2-10 15,-1-2-2-15,-15 0 5 16,-3-1 6-16,-9-7 17 15,-6-1 5-15,-8 7-1 16,-7 5-5-16,-7 6-21 16,-2 17-7-1,0 2-7-15,-31 4 1 0,-16 10 2 0,0 17-1 16,15 12-2-16,2 4-3 16,10 9 1-16,2 1 1 15,2 6 0-15,7 1-1 16,12 11-5-16,9 7 1 31,28-3 13-31,5-5 7 0,19-7 13 0,9-12 2 16,7-6-2-16,9-7 1 15,11-16 17-15,7-11 8 0,18-14 6 16,3-5-2-16,0-7-15 16,0 6-9-16,-19-4-10 15,1-5-2-15,-7 2-5 16,-10-4-3-16,-5 2-4 15,-6 4-3-15,-14-1-6 16,-2 4-1-16,-11 5-2 16,-8 0-1-16,-6 11-2 15,-3-2 0-15,-8 9-2 16,-3 2-2-16,-9 3-20 16,-8-1-18-16,4-2-79 15,3 1 19-15,3-6 52 16</inkml:trace>
  <inkml:trace contextRef="#ctx0" brushRef="#br0" timeOffset="194765.054">22547 16059 1127 0,'-24'2'498'0,"18"-2"-274"16,3-8-86-16,16 5-121 15,12-2-13-15,10-4-3 16,10 2 1-16,5-3 1 16,6 3 4-16,8 3 2 15,-3 3 1-15,1 8-1 16,-7-1-5-16,-15-4-11 16,-4 5-9-16,-13-2-32 15,-5 7-31-15,-4-3-122 16,-3 0 129-16</inkml:trace>
  <inkml:trace contextRef="#ctx0" brushRef="#br0" timeOffset="196054.707">23467 15625 1010 0,'-13'-2'387'16,"8"7"-276"-16,1 5-56 15,1 1-32 1,0 23-4-16,-3 8-4 0,0 8-5 16,6 8-2-16,-2 8 2 15,0 19 4-15,1 6-1 16,-6-10-1-16,-4-11-2 15,1-34-5-15,-3-18 2 0,2-25-1 16,-7-7-1-16,4-19 1 16,3-14-2-16,3-18-2 15,8-11 0-15,3-2 5 16,0 6 31-16,18 13 45 16,7 6 17-16,8-7 20 15,10 11-21-15,-1-4-36 16,-2 7-19-16,5 24-26 15,-3 14-11-15,-10 26-14 16,-1 13-4-16,-22 15 0 16,-8-3 1-16,-11 5 6 15,-10-2 2-15,-12 1 1 16,-6 0-1-16,-7-2 1 16,-3-8 1-16,6-10 2 15,-5-12 2-15,5-15-1 16,3-4-1-16,17-10-2 0,3 5-1 15,9-6-1-15,14 3-1 16,-3 2 2-16,12-4-1 16,7 8 1-16,-5 2 0 15,2 5 1-15,2 7 3 16,-2 2 4-16,3 4 1 16,3 8 0-16,-3 3 1 15,1 11-4-15,-2-3-1 0,1 1-1 16,4-1-2-1,0 0 0-15,5 10-3 0,-2-5-42 16,6 1 15-16,-6-9 9 16</inkml:trace>
  <inkml:trace contextRef="#ctx0" brushRef="#br0" timeOffset="196639.033">23879 16104 1057 0,'96'6'456'16,"-85"-18"-180"-16,9 14-243 16,2 6-23-16,-6 0-8 15,-2 9 0-15,-6 1 4 16,-3-2 1-16,-8 10 1 16,-3-4 5-16,-7-3 24 15,-3 0 15-15,-5-2 34 16,2 4 8-16,-2 0-12 15,3-1-12-15,-3 3-31 16,3-5-12-16,17 4-18 16,1-2-4-16,4-7 4 15,14 0 4-15,-3-5 7 0,8-6 3 16,12 0-7-16,-6-4-3 16,2-4-7-16,0 2-17 15,6-2-51-15,-3 1-12 16,-9-1 36-16</inkml:trace>
  <inkml:trace contextRef="#ctx0" brushRef="#br0" timeOffset="201161.048">24665 15654 639 0,'0'-15'310'0,"0"-8"-83"15,0 12-64-15,0-6-39 16,-1 2-7-16,0 15-18 0,0-3-15 16,-3 9-22-16,3-6-13 15,0 0-26-15,-4 9-4 16,3 19-9-16,-41 31-2 16,32-25-4-16,-2 7-2 15,-1-5 1-15,-2 2 0 16,0 9 0-16,-2-2-2 15,5-2 9-15,3 4 3 16,4-3 3-16,1-7 1 0,5-1-8 16,0-9-4-16,3-9-1 15,3-3-1-15,4-11 0 16,3-1-1-16,5 2-1 16,1-4 1-16,5 6-6 15,-1-4-6-15,2-6-15 16,-5 2-14-16,0-5-70 15,-5-6 392-15,-14 4-235 16</inkml:trace>
  <inkml:trace contextRef="#ctx0" brushRef="#br0" timeOffset="201341.447">24247 15920 1096 0,'4'12'642'16,"-6"-18"-32"-16,18-1-389 16,48-16-200-16,17-6-4 15,39-5-32-15,15 1-6 16,2 15 12-16</inkml:trace>
  <inkml:trace contextRef="#ctx0" brushRef="#br0" timeOffset="-211840.689">20937 16233 1536 0,'6'-13'619'16,"1"1"-388"-16,3-9-102 0,-10 6-73 15,-6 6-13-15,-11 14-19 16,-9 13-7-16,-6 11-7 16,-8 17-3-16,-11 29-5 15,-5 19-1-15,-8 33-1 16,0 13 0-16,1 12-1 16,4-2 0-16,9-18 1 15,0-12 1-15,7-31 1 16,4-11 8-16,11-31-26 15,6-17-13-15,10-41 19 0</inkml:trace>
  <inkml:trace contextRef="#ctx0" brushRef="#br0" timeOffset="-211497.388">20579 16358 1096 0,'64'-86'501'15,"-7"15"-218"-15,-7 13-81 16,3 20-78-16,2 10-24 15,-2 32-32-15,-5 15-15 0,-15 27-24 16,-11 11-6 0,-19 22 3-16,11 14 4 0,0 18 4 15,1 9 2-15,7 12-1 16,-9 2-3-16,3-1-5 16,8-2-3-16,-2-9-9 15,1-15-5-15,-3-15-4 16,-1-8 1-16,-8-19 3 15,-2-12 6-15,-8-26-22 16,-5-11-34-16,-14-16 0 78,-3-20 11-78</inkml:trace>
  <inkml:trace contextRef="#ctx0" brushRef="#br0" timeOffset="-211345.372">20617 17029 1020 0,'-34'3'490'15,"15"3"-154"-15,2-3-70 16,25-2-58-16,1-10-14 16,18-2-38 15,13-3-34-31,6 1-53 0,18 6-21 0,8-8-25 0,6-1 44 15,11-2-48-15</inkml:trace>
  <inkml:trace contextRef="#ctx0" brushRef="#br0" timeOffset="-204745.002">19895 15882 936 0,'-16'6'423'0,"-11"8"-188"15,3 11-99-15,2 20-69 16,1 15-15-16,0 20-20 16,-4 8-8-16,1 19-15 15,3 8-5-15,5 23-3 16,6 6-1-16,16 22 0 16,5 3-2-16,18 5 1 15,6 8 2-15,0-16-5 0,2-9-9 16,-4-16-13-16,-1-21-1 15,1-25 6-15,8-8 8 16,1-30 11-16,2-11 2 16,11-10 1-16,-1-9 1 15,22-11 3-15,13-5 0 16,25-14 4-16,16-5 2 16,28-5-2-16,5 1-1 0,21-3-5 15,8 0-3-15,-2-8 0 16,13-6-2-16,-1-3 1 15,3-2 1-15,17 2 0 16,-6-2 0-16,9 0 1 16,-75 9-1-1,0 1 2-15,107-22 4 16,39 6 8-16,-42 9 3 16,-50 15 11-16,2 4 7 0,-14 7 0 15,-7 5-1-15,-13 9-7 16,-14 6-9-16,-19 4-8 15,-12 2-1-15,-24-1-3 16,-14-2 1-16,-24-6 2 16,-14-12 9-16,-17-20 17 15,-7-9 6-15,-16-19 2 16,-5-8-6-16,-9-9-16 0,-7-15-6 16,-2-16-3-16,-1-12 1 15,4-20 6-15,4-12 8 16,8-25 9-16,3-2 1 15,9-31-8-15,-4-5-7 16,7-10-15-16,1-8-5 16,-3 15-2-16,8 10-3 15,-9 23-2-15,0 18 1 16,-3 28-2-16,-8 8 0 0,-4 33-3 16,-3 6-1-16,-17 29 0 15,-6 10-1-15,-13 18-1 16,-6 3-1-16,-7 18-2 15,-2 6 0-15,-5 11 4 16,-6 10 3-16,-5-6 6 16,-6 2 1-16,-6 2 1 15,-1-1 1-15,-4-1 2 16,-6 1 4-16,-12-6 3 16,-9-1 2-16,-9-2-2 15,-2-5-1-15,-8 2-5 16,2 0 0-16,-14 0-4 15,-1 1 0-15,-10-2 0 16,-5 1 0-16,-4-6 0 16,-5 3 0-16,2-9 0 15,-3-1 0-15,-6 2 1 0,1 2 0 16,-9-1-1-16,11-1 0 16,4 3 0-16,3 8 0 15,9 20 0-15,-8 6 0 16,-2 10 0-16,-4-2-1 15,0-6 1-15,8 0 0 16,20-12 1-16,9-7 0 16,13 2-1-16,11-3 0 15,9 0-1-15,6 5 0 0,16-10 0 16,7-1 1-16,13 2 10 16,15-5 16-16,19 15 277 15,7 17-218-15</inkml:trace>
  <inkml:trace contextRef="#ctx0" brushRef="#br0" timeOffset="-200959.291">19676 15330 1480 0,'-7'-4'590'0,"-23"12"-388"16,14 5-109-16,2 13-78 15,0 9-8-15,6 19-5 0,-1 11-1 16,1 13-1-16,-1 6 0 15,7 4 0-15,5 9-1 16,20 26-2-16,0-25 0 16,0-1 2-1,23 99 0-15,8 36 0 0,-9-22-7 16,-22-37-14-16,-9-10-8 16,-16 0-4-16,-8-4 7 15,-9-6 13-15,-1-6 10 0,0-15 10 16,3-10 7-16,8-19 3 15,4-6 2-15,9-16-8 16,1-5-4-16,7-15-5 16,5-10 2-16,3-19 8 15,5-13 5-15,7-3 2 16,5-13 0-16,8 1-9 16,3 10-4-16,3-10-3 15,-4 13 0-15,3-11-1 16,-2-5 1-16,2-1 0 15,9-3 0-15,9 2 1 16,11-12-1-16,12-4 3 16,4-9 7-16,11-12 8 15,7 6 3-15,12-4-2 16,5 7-6-16,17 9-9 16,-5-1-2-16,9-2-1 0,10-1-1 15,1 1-2-15,7 0 0 16,11 1-2-16,-2 3 1 15,-2-4 1-15,6 3 2 16,-10 0 0-16,4 0-1 16,-2 4 3-16,-8 1 4 31,3 6 9-31,-7-1 6 0,-9 6 1 0,1-1-3 16,-13 2-9-16,-6-5-3 15,-12-5-4-15,-7-4 1 0,-13-7 0 16,-11 1 0-16,-6 0 0 15,-12-2 1-15,-10 3 1 16,-4 0 1-16,-13-4 2 16,-1 0 0-16,-7-7 0 15,-10-2-1-15,0-6 1 16,-7-6-1-16,-15-4 0 16,5-15-2-16,-12-14-7 15,5-2 12-15,3-14 19 16,3-7 12-16,9-2 16 15,-5-8-11-15,18 2-20 16,-1 15-12-16,2-2-13 16,10 3-2-16,-6-1-2 15,-1-7 1-15,8 0 0 0,-1-6 0 16,-1-23 0-16,-5 0 1 16,-7-4 0-16,-11 2 2 15,-16 25 0-15,6 12 1 16,-12 22 1-16,-5 15-1 15,-5 16-1-15,-7 9 0 16,-4 0-2-16,3 1 1 16,4 0-3-16,-5-4 0 15,6 7 0-15,-3 1 0 16,3 3-1-16,1 8-1 0,-2 5-2 16,2 11-2-16,-1 14 0 15,-3 8 1-15,0 10 3 16,-2 2 0-16,-2 1 2 15,2-8 0-15,-3-11 1 16,-3 0 0-16,-1-11 2 16,3 0 1-16,0-5 0 15,4-5 0-15,0 1 0 16,-15-9-1-16,-6 3-1 16,-6 1 0-16,-9 5-1 15,5 4 1-15,-3 3-1 16,-8 5 1-16,-5-4-2 15,0 11 0-15,-12 2 0 16,2-3 0-16,-9 4 1 16,-3-11 0-16,1-4 0 0,-6-1 0 15,-5-8 0 1,-3 8 0-16,-6-5 0 0,4 5 2 16,-6 7 3-16,-10-6 1 15,-5 2 0-15,-9 3-2 16,-9 0-3-16,3 2 0 15,-14 8 0-15,-2-6-1 16,7 2-1-16,-10-1 1 16,10-3 0-16,1-6 0 0,0-7 1 15,-3-2 0-15,-2-10-1 16,4 7-1-16,-1 5 0 16,11 5 1-16,14 5-1 15,-1 3 0-15,8 16-1 16,2 3 3-16,2 29-22 15,7 14 59-15,-13 50-33 16</inkml:trace>
</inkml:ink>
</file>

<file path=ppt/ink/ink2.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8:47:05.454"/>
    </inkml:context>
    <inkml:brush xml:id="br0">
      <inkml:brushProperty name="width" value="0.05292" units="cm"/>
      <inkml:brushProperty name="height" value="0.05292" units="cm"/>
      <inkml:brushProperty name="color" value="#FF0000"/>
    </inkml:brush>
  </inkml:definitions>
  <inkml:trace contextRef="#ctx0" brushRef="#br0">6607 9672 958 0,'-63'-58'437'0,"51"29"-256"16,17 10-49-16,12 4-42 15,18 3-68-15,5 2-4 0,17 1 8 16,-1 5 13-16,16 4 17 16,12 6 2-16,18 3-10 15,8-4-9-15,16-1-21 16,9-8-7-16,5 1-7 16,10 3-2-1,6 1-2 1,-3-1 0-16,6 0 4 0,5-1 10 0,3-5 19 15,4-1 7-15,7 5 8 16,5-1-8-16,13 4-14 16,0 3-6-16,17 3-11 15,0 0-1-15,7 4-3 16,8-1-2-16,0-2 0 16,1-6-2-16,4 0 0 15,7 1 0-15,4-3 0 16,1 4 1-16,9 0-1 15,0 2 1-15,-7 8-1 0,6 2 0 16,-9 7 0-16,0 4-1 16,2 0 0-16,-7-3 0 15,2 7 0-15,-6-13 1 16,1 4-1-16,0 6 0 16,-8-12 1-16,2 8-1 15,-2-10 0-15,3-3 2 16,7-8-2-16,2-4 2 0,3 1 0 15,-8-6-1-15,-1-3 1 16,4 7-1-16,0-10-1 16,6 7 0-16,0 2 1 15,2 0-1-15,3 8 0 16,-8-6 0-16,4 13-1 16,-2-2 0-16,1 7-3 15,-6 7 2-15,-7-6-1 16,-6 3 0-16,-10-9 2 15,8 0-1-15,-1-7 1 16,6-4 1-16,-4-5 1 16,-7-2 1-16,4-4-1 15,-1-4 0-15,0 5 0 16,4 1-1-16,-8 2 0 16,-10 6 0-16,-5 2 0 15,-74-1 1-15,1 1-1 16,86 6 0-16,21-3 0 0,-37 1-1 15,-44-1 1-15,-6 2 0 16,-14-2 0-16,-7 1 1 31,-24-1-1-31,-8-1 1 0,-15-2 0 0,-17-1 0 16,-9-1 3-16,-8-1-1 16,-10 2 1-16,-8-6-1 0,-9 1 0 15,-6 2-1-15,-10-5 0 16,3 5 0-16,-10-1-9 15,-5-4-27-15,-11 3-91 16,-7 4-27-16,-13 17 81 16</inkml:trace>
</inkml:ink>
</file>

<file path=ppt/ink/ink3.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8:47:52.729"/>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8:48:28.609"/>
    </inkml:context>
  </inkml:definitions>
  <inkml:trace contextRef="#ctx0" brushRef="#br0">22306 7004 440 0,'-34'2'219'15,"-6"5"-71"-15,3 8-40 16,2 4-7-16,-1 3-14 16,5 3-10-16,5-1-18 15,3 4-10-15,7-2-18 16,2 4-9-16,3-6-13 0,11-5-4 16,7 0-1-16,8-1-2 15,14-10-1-15,-2-2-1 16,7-2 0-16,4-11 0 15,6 11 0-15,3 6-1 16,12 2 0-16,-1-4 0 16,10-3-1-16,-1-1-1 15,-2-6 2-15,3 2-1 0,3-7 2 16,3-1 2-16,3 7 1 16,3-2 2-16,0 4 4 15,1 0 5-15,3-1 6 16,0 3 4-16,-2 14 1 15,-2-7 2-15,-5-2 0 16,-11 3-1-16,-9-6-5 16,-3 6-5-16,-14 7-8 15,2 2-2-15,-5-1-3 16,-6-5 0-16,-3-5 0 16,-8-8 0-16,-3 0 2 15,-5-1 1-15,-16-8 4 16,3 6 6-16,-14-9 13 15,-10 0 2-15,-2 7-3 16,-12-9-7-16,-15 3-15 16,-1 4-2-16,-11 0-3 15,-4 4-1-15,1 2-4 0,-2-13-2 16,2 6-5-16,15 2 0 31,27 3 1-31,2 0 3 0,-88-8 5 0,2 10 1 16,2-1 1-16,42-4 0 15,-2 1 0-15,5 2 1 16,-2-2-1-16,4 4 0 0,8 1 0 16,2 3 0-16,10 8 0 15,0-1-1-15,12 5 0 16,4-2-1-16,11 2-1 16,5 5-1-16,8-1 0 15,6 1 0-15,9-5 0 16,6 1 1-16,11-3 2 15,6-5-1-15,16-5 1 16,7-1-1-16,12-3 1 16,8 7 1-16,11-6 4 15,1 1 2-15,12 2 2 16,5-5 0-16,3 1 0 16,9-4-2-16,0-5 0 15,2 1-1-15,-1-4-2 16,-4 5 0-16,-13 2 0 15,-7 0 0-15,-7 5-1 16,-6-6 0-16,-10 1 0 0,-6 4 0 16,-13 4 11-16,-11 8-36 15,-14 10 20-15</inkml:trace>
  <inkml:trace contextRef="#ctx0" brushRef="#br0" timeOffset="12219.21">21312 8017 472 0,'-30'23'205'15,"29"-24"-74"-15,1 1-116 16,2 0-9-16,-2 0 1 16,0 0-1-16,0 0 13 15,0 0 12-15,4 1 15 16,15 3 1-16,30 9-9 15,-17-5-12-15,1-6-6 0,13-1 8 16,7 3 15-16,-1-1 2 16,9 1-1-16,-8 1-8 15,9-2-15-15,8 1-3 16,6 2-6-16,5-4-1 16,6-1 1-16,-3-1 0 15,4 0 2-15,3 1 2 16,3 1 1-16,3-1 1 0,-1 2-3 15,-1 0 0-15,-1 6-2 16,7 4 0-16,-9 3 1 16,8 4 0-16,-6-3 1 15,-9 2-3-15,8-5-2 16,-10 0-1-16,-12-1-2 16,0-12 0-16,-15 1 1 15,-8-4 0-15,-4-7 0 16,-10 12 2-16,-4-7 4 15,-1-6 8-15,-17 7 8 16,3 0 3-16,-13 3-5 16,-7 4-8-16,0-2-8 15,-13-2-4-15,-7 0-1 16,-10 0-2-16,-10 0-1 16,-2 0-1-16,-8-3 0 15,5-1 0-15,-11 7-1 0,1-11 1 16,-2 5 0-1,-7-6-1-15,-1-8 0 0,-3 4-1 16,-2 2 0-16,-1 1-1 16,2 1-1-16,-1 1-1 15,1-6-2-15,1 6-1 16,-3 8-2-16,0 1-4 0,3 12-7 16,-1-2-2-16,0-1 1 15,4 1 5 1,2-8 8-16,3 4 3 0,-2-2 3 15,7 6 0-15,0-5 0 16,1-6 0-16,5-5 1 31,-4-4 0-31,0-1 0 0,4 2-1 0,9-8-1 16,1 4-9-16,-1 3-15 16,-5 0-6-16,6 9 0 15,-5-5 6-15,16 0 17 16,5 1 5-16,-3-2 2 15,5 2 1-15,3 2 0 16,2 2 0-16,7-4 0 16,2 4 0-16,0-1-2 15,4-1 0-15,1 8-1 0,5 1-1 16,5 8-1-16,4 2-1 16,9 5 2-16,5-2 1 15,12-2 1-15,9-2 2 16,20-13 1-16,6-2 2 15,17-11 3-15,4-5 2 16,12-7 3-16,7 0 1 16,13-1 0-16,3 3-2 15,8 8-2-15,2-1-1 0,-3 8-4 16,2 1-1-16,10 7-2 16,-5 1 1-16,0 0 0 15,4-4 1-15,-17-1 0 16,1-2-1-16,-10-4-3 15,-12-4-2-15,-8-3-302 16,-2 3 228-16</inkml:trace>
  <inkml:trace contextRef="#ctx0" brushRef="#br0" timeOffset="32048.203">4561 7109 125 0,'-2'-10'123'0,"0"-3"47"16,1 3 11-16,0 0-34 15,-1 4-24-15,5 5-52 0,1 1-24 16,7 7-29-16,3-1-6 15,2 5 2-15,2-6 4 32,14-2 5-32,5 5 2 0,7-7-7 0,12 2-5 15,3-2-7-15,0-7-2 16,9-5-1-16,-1 1-3 16,19-5 0-16,2 2 0 15,6-2-1-15,-1 0 1 0,-12 5 0 16,10 5-1-16,4 10 1 15,-1-1 2-15,-9 1 0 16,-4 0 1-16,-10-3 3 31,7 2 1-31,8 4 2 0,-2-3-1 16,-6-1-3-16,-2-2 0 0,-5 1 1 16,4-2 3-16,0 5 4 15,-2-3 1 1,-8 1 0-16,-9 3 0 0,-11-4-4 15,-9-2-2-15,-10 5-2 16,-2 1-2-16,-8 3 1 16,0 5 1-16,-6-5 0 15,-6 0 1-15,-4-4 0 16,0-3-1-16,-2-2-4 16,1-2-19-16,0 0-57 15,0 0-35-15,0 0 59 16</inkml:trace>
  <inkml:trace contextRef="#ctx0" brushRef="#br0" timeOffset="33228.898">7828 5774 107 0,'-4'4'92'0,"4"-2"37"15,0 3-4-15,0-5-27 16,0 0-12-16,0 0-33 16,4 11-14-16,23 18 1 15,-13-29 7-15,11 3 11 16,5-6-1-16,9-3-17 15,8 6-10-15,19-5-17 16,2 3-3-16,1 7-7 16,-1-2 0-16,-7-7 1 15,2 4 0-15,12-9 4 16,8 7 1-16,-1 0-1 16,1-7-2-16,-8-1 0 15,-3-4-1-15,6 6-2 16,1 3 1-16,4 9-2 15,-2-3-1-15,-7-1 2 16,1 2-1-16,-2-5 0 0,0 1 0 16,-8 10-1-16,-2-7 0 15,-17 7 2-15,-2 5 2 16,-9-10 7-16,-7 10 4 16,-2-4 7-16,-6-3 0 15,-5 5-2-15,-1 1-3 16,-9 3-4-16,-2-7-1 15,-5-1-2-15,-3-5-10 0,-1-5-62 16,1 8-48-16,-1-4 63 16</inkml:trace>
  <inkml:trace contextRef="#ctx0" brushRef="#br0" timeOffset="34045.695">11015 5356 181 0,'-16'-16'149'0,"8"7"4"15,3 7-47-15,5-4-35 16,6 13-47-16,-4-1-17 16,3 19 1-16,4-5 7 15,7-4 9-15,7 2 3 16,3-10-3-16,2 0-1 16,4-11 3-16,3 3 1 0,8-6-1 15,2-8-4 1,12 5-8-16,7-2-5 0,10 5-8 15,1 10-1-15,-4 2 0 16,-3-9 0-16,0 2 2 16,2 0 0-1,1 12 0 1,-1 1 2-16,-7 5 0 0,-7-5 2 0,-6-2 2 16,-6 2-1-16,-4-11-71 15,-4 10 50-15</inkml:trace>
  <inkml:trace contextRef="#ctx1" brushRef="#br0">27089 13579 0,'0'0'16,"0"0"-1,3 30 1,-9-14-1,-2 1 1,0-1 0,-3-2-1</inkml:trace>
  <inkml:trace contextRef="#ctx0" brushRef="#br0" timeOffset="36383.896">14254 7781 332 0,'-16'-3'197'0,"12"3"-32"16,-1-4-67-16,3-4-21 16,2 0-32-16,0-4-10 0,13 10-4 15,5 2 0-15,7 5-2 16,10 2-1-16,9-10-7 16,7 0-5-16,11 3-6 15,2-7-2-15,7 13 1 16,1-12 1-16,13 6 6 15,4 1 2-15,-1-6 0 16,11 10 6-16,5-9 12 16,5-6 1-16,5 1-2 15,0 3-9-15,2 6-16 16,1 5-4-16,-6 13-4 16,-5-10 1-16,-3 12-2 15,-11-4 0-15,-1-8 4 16,-5 3 3-16,-21-14 15 15,-6 3 7-15,-12-8 1 16,-9 7-1-16,-12-9-10 0,-2 0-6 16,-8 3-44-16,1-3-41 15,-6 1-92-15,1-1 94 16</inkml:trace>
  <inkml:trace contextRef="#ctx0" brushRef="#br0" timeOffset="43384.531">11126 6585 214 0,'-12'-4'180'0,"5"-1"36"16,-4-2-40-16,6 5-73 0,0-1-20 16,5 1-27-16,1-3-9 15,6 2-11-15,2-4-3 16,2 0-3-16,6 3-3 16,1 0-5-16,7 1-5 15,2-3-6-15,2 1-1 16,7-2 4-16,1 3 1 15,8 0 1-15,0-4 2 0,3 1 5 16,2-3 3-16,-4 0-1 16,-1 2-4-16,-2 1-10 15,-2-4 1-15,2 4 9 32,-3-1 7-32,5 0 5 0,1 3-4 15,8 2-14-15,-8-4-4 0,5 7-8 16,-2 0-1-16,-9 3 0 15,7 8-1-15,-7-7 0 16,0 2 1-16,-4-4 0 16,11-2 2-16,-1 1 0 15,-4-3 1-15,7 3 0 16,-7 0-1-16,-1-1 0 16,5 4 0-16,-6-1-1 15,-1 0-1-15,1 2-2 16,0 2 1-16,4 2-1 15,0 1 2-15,-2-1 2 0,6-2 1 16,-11 0 2-16,0-3 1 16,4 1-1-16,-5-3-1 15,5-2 4-15,0 1 2 16,-1 3 5-16,1 0 0 16,5-1-3-16,1 1-1 15,-7 3-6-15,-1-1-2 0,5 3-1 16,-4-2 0-16,3-4-1 15,3 0 0-15,-3-2 0 16,3-2 1-16,3-2 0 16,1 2 1-16,-4 0 2 15,0 1-1-15,8 1 0 16,-4 1-1-16,1 0-1 16,3-2 1-16,-8 1-1 15,4-1 1-15,5 0-2 16,0 1 0-16,-2 2 0 15,-3 1 0-15,-6-1-1 16,-3 0 1-16,3 0 0 16,-1-4 2-16,1-4-1 15,0 3 2-15,5-4-2 16,6 4 0-16,-1 0 0 16,0-3-1-16,-4 0-2 15,-4 1 0-15,0 3 0 0,-1 1 0 16,0 2 0-16,0 0 0 15,-1 5-1-15,5 1 0 16,-3-1 1-16,1 1-1 16,-5-2 1-16,-4 0 1 15,-3-1-1-15,0 5 0 16,2-3 0-16,0 2 1 0,2-3-1 16,1 0 0-16,4-1 0 15,-1-3-1-15,-2 1 1 16,1-2 0-16,-8-5 0 15,-5 4 0-15,4-2 0 16,-5-1 0-16,2 3-1 16,4 0 1-16,-4 0-1 15,-1 4 0-15,0 0 0 16,0-1 1-16,4-2 0 16,-1-1 0-16,1-2 0 15,-4 0 0-15,0-2 0 16,3 2 0-16,-10 2 1 15,-6-2 1-15,-3 2 0 16,-6 0-1-16,4 0-2 16,1 4 0-16,-7 6-18 15,7 3-58-15,-11 8 208 16,7 1-122-16</inkml:trace>
  <inkml:trace contextRef="#ctx0" brushRef="#br0" timeOffset="-207897.835">19354 2800 611 0,'-4'-5'300'0,"-2"1"-109"0,1 8-36 16,-1 5-21-16,0 6-18 16,3 8-18-16,3 12-41 15,2 2-15-15,2 7-17 16,-4 6-5-16,4 6-3 15,-4 11-1-15,1 23-7 16,2 8-4-16,-5 9-5 16,2 1-1-16,-1-21 1 15,-2-7 2-15,2-18 6 16,0-18 5-16,-1-22 11 16,2-8 0-16,0-12 3 15,2-7-3-15,-4-16-10 16,2-13-1-16,-2-19-5 15,0 2-3-15,-3 4-2 16,-2 6-1-16,-4 9-1 16,-2 4 0-16,0 14-1 0,-3 4 0 15,0 9-1-15,-1 1 1 16,-10-4 2-16,3-1 7 16,-1 9 6-16,0 4 1 15,14 9-1-15,-6-3-4 16,9 2-1-16,-5-2-1 15,3 5 1-15,-2 6 2 16,-4 1-3-16,12 8 0 0,-5-1 0 16,11 1 0-16,9-1 2 15,2-5 2-15,4-11 6 16,-3 2 4-16,7-10 3 16,3-3 0-16,11-6 2 15,3-10-3-15,3-1-3 16,-2-6-2-16,-4 6-6 15,0 3-3-15,-8 1-5 16,-3 9-31-16,-14 1 19 16</inkml:trace>
  <inkml:trace contextRef="#ctx0" brushRef="#br0" timeOffset="-206510.41">16642 3616 347 0,'8'2'128'15,"-3"7"-34"-15,-2 2 8 16,4 6 39-16,-5 1 12 16,-2 11-34-16,4 4-25 15,-4 13-16-15,2 1-5 0,5-5-11 16,-14 0-7-16,2-7-11 16,0-15-2-16,-7-9-3 15,9-10-5-15,1-16-9 16,5-1-5-16,7-16-11 15,6-6-2-15,3-17-5 16,1-4-1-16,9 3-2 16,5 1-2-16,8 12 1 15,-5 2-1-15,-6 6 3 16,-1 7 1-16,-4 25 4 16,-2 6 6-16,0 24 13 15,-8 6 5-15,-5 4 5 16,-3 9-1-16,-7 9-10 15,-1 10-5-15,-6 4-4 16,-2-4-2-16,-1-7-29 16,1-7-44-16,4-16 40 15</inkml:trace>
  <inkml:trace contextRef="#ctx0" brushRef="#br0" timeOffset="-205762.965">17427 3201 1099 0,'0'-4'366'16,"-2"16"-362"-16,0 17-7 15,-1 13 26-15,0 15 8 16,2 20 10-16,1 2-1 0,0 14-19 16,0 2-5-16,0-3-2 15,-1-11 0-15,-1-25 1 16,2-18 2-16,2-21-2 16,0-8 2-16,1-13-1 15,0-8-1-15,1-12-4 16,-3-13-2-16,-4-8-6 15,-2-1-1-15,-8 2-2 16,3 9 0-16,-3 15-1 16,2 8-2-16,-2 12-1 15,-1 10-1-15,2 12 2 16,-7 5 2-16,5 18 8 16,-2 3 5-16,1 6 5 15,6 2 3-15,2-16-3 16,1-8-2-16,8-9-5 15,4-10 1-15,10-8 0 16,2-5-8-16,7-9-86 0,7-2-86 16,3-10 102-16</inkml:trace>
  <inkml:trace contextRef="#ctx0" brushRef="#br0" timeOffset="-205405.627">17756 3648 915 0,'-4'-20'382'0,"0"6"-211"16,-5 4-48-16,2 2-33 16,-5 5-12-16,3 7-21 15,-2 4-28-15,-8 11-26 16,1 3 0-16,-2 2 1 16,3 1 0-16,12-2-1 15,-3-4-1-15,13-2-1 16,5 2 1-16,1-6 4 15,11-5 1-15,-14-4 7 16,7-2 3-16,5-3 0 16,-3 11 0-16,8 0-6 15,-10 0-2-15,-8 7-4 16,-5-1 1-16,-8 3 10 16,-1 9 3-16,-11 5 5 0,-11-2-1 15,-5-4-6-15,-6-8-3 16,5-8-25-16,8-3-19 15,11-5-45-15,11-5-55 16,10-10 84-16</inkml:trace>
  <inkml:trace contextRef="#ctx0" brushRef="#br0" timeOffset="-204942.173">18047 3071 1255 0,'12'-13'437'0,"-9"20"-381"16,-2 12-54-16,-6 24 20 16,-7 17 11-16,-2 40 11 15,-2 17-2-15,0 33-19 0,5 1-5 16,0-37 2 0,3-18 4-16,0-57 0 0,1-24 2 15,4-19-2-15,2-14-15 16,4-16-26-16,4-13-17 15,8-4-19-15,-1-2 2 16,4 10 19-16,2 9 9 16,-10 19 9-16,4 11 5 15,-4 16 6-15,1 12 0 16,2 10 4-16,-8 3 0 0,7 7 3 16,0-7-5-16,-5 5-109 15,1-4-79-15,2-17 112 16</inkml:trace>
  <inkml:trace contextRef="#ctx0" brushRef="#br0" timeOffset="-204677.064">18316 3709 767 0,'0'-10'295'16,"-5"10"-204"-16,-1 7-63 15,-5 13 15-15,-3 7 14 0,0 15 15 16,0-4 3-16,-1-5-30 15,-2 0-10-15,9-10-3 16,-2-1-3-16,8 0-10 16,5-5-4-16,-4-15-9 15,7-1-1-15,7-5-1 0,0-8 0 16,5 10-3 15,-1-6-10-31,-4 4-47 0,-1 1-21 0,-1-4-44 0,0 7-27 16,-1 3-124-16,0 1 178 15</inkml:trace>
  <inkml:trace contextRef="#ctx0" brushRef="#br0" timeOffset="-204297.146">18432 3780 710 0,'3'18'332'15,"0"4"-126"-15,3 12-42 16,-3 4-2-16,-2 3-31 15,1 10-32-15,-1 22-55 16,1 12-15-16,1 8-13 16,-3-13-1-16,-2-30 8 15,-1-17 8-15,0-46-1 16,0-19-5-16,-3-36-16 16,-2-15-11-16,-6-21-26 15,1 0-10-15,7-1-2 16,6 5 4-16,12 18 38 15,6 14 33-15,4 27 28 16,1 7 5-16,4 26-14 0,-8 5-18 16,3 16-20-16,-3 16-3 15,-12 14-8-15,-2 12-2 16,-13 9 0-16,-3-3 2 16,-8-10 1-16,3-10 0 15,-1-13-30-15,-3-6-29 16,7-11-77-16,1-4-58 15,7-11 116-15</inkml:trace>
  <inkml:trace contextRef="#ctx0" brushRef="#br0" timeOffset="-203988.122">18658 3742 572 0,'5'5'371'0,"4"-5"52"16,0 3-184-16,3 0-90 15,-1-2-36-15,4 4-64 16,-1-5-21-16,-2-7-17 16,-2 1-4-16,-5-12-16 15,-3 1-9-15,-7 0-6 16,-4-3 0-16,-4 11 13 16,-3 3 13-16,-2 7 20 15,-2 9 11-15,6 15 26 16,-1 6 1-16,10 15-1 15,2 10-7-15,-3-5-20 16,14 5-7-16,-1-12-11 0,5-12-2 16,13-13-19-16,-7-17-25 15,7-12-45-15,-1-10 44 16</inkml:trace>
  <inkml:trace contextRef="#ctx0" brushRef="#br0" timeOffset="-203459.176">19122 2906 952 0,'-7'-48'415'0,"-3"15"-203"15,-15 16-4-15,6 20-71 16,-10 18-42-16,-8 33-79 15,5 11-17-15,1 23 12 16,4 15 13-16,7 36 15 16,-2 8 2-16,9 38-15 15,5-2-7-15,3-45-2 16,7-12 2-16,5-64-10 16,6-16-19-16,16-12 4 15</inkml:trace>
  <inkml:trace contextRef="#ctx0" brushRef="#br0" timeOffset="-203042.063">19689 2790 805 0,'18'17'388'0,"20"10"-66"15,2 15-253-15,3 24 0 16,-5 2 13-16,-2 30 1 16,-7 14-14-16,-10 3-12 15,-7 1 6-15,-19-17 1 16,-5-8 0-16,-16 3-27 15,1-2-38-15,-7 3 0 16</inkml:trace>
  <inkml:trace contextRef="#ctx0" brushRef="#br0" timeOffset="-201397.46">15798 3896 510 0,'-2'-9'248'15,"0"0"-68"-15,22 3 4 16,-3-4-6-16,17 1-5 16,3-4-21-16,5-13-65 15,5 5-18-15,-1-7-24 16,6 6-13-16,-5 8-18 15,-5 0-8-15,-4 7-62 16,-16 6-73-16,-12 9 80 16</inkml:trace>
  <inkml:trace contextRef="#ctx0" brushRef="#br0" timeOffset="-201255.94">15945 4063 563 0,'-35'42'332'15,"14"-9"-47"-15,6-1-73 16,11-10-102-16,8-6-23 15,18-13-27-15,11-4-14 16,15-11-16-16,10-8 0 16,14-1 0-16,3-1-19 15</inkml:trace>
  <inkml:trace contextRef="#ctx0" brushRef="#br0" timeOffset="-200368.448">13285 3764 792 0,'28'-85'286'15,"-26"76"-228"-15,4 16-35 0,-3 6 3 16,-2 23 11-16,0 8 7 16,6 20 7-16,-3 6 3 15,6 10-4-15,1 7-4 16,-17-14-19-16,11-1-9 16,-7-18 8-16,1-10 5 15,5-13 5-15,-4-11 3 16,-3-21-5-16,-7-10-5 15,-4-15-7-15,-11-8-3 0,2-2-9 16,-4-2-2-16,-4 1-6 16,3 10-2-16,3 12-4 15,6 11-5-15,4 11 1 16,2 13 4-16,1 16 8 16,-1 7 11-16,6 16 12 15,-1-3 7-15,6-6 12 16,3-10-1-16,4-21-8 15,3 0-7-15,8-20-14 16,8 3-2-16,12 1-2 16,7-12-1-16,15 10 3 15,-6-7-14-15,12 0 2 16</inkml:trace>
  <inkml:trace contextRef="#ctx0" brushRef="#br0" timeOffset="-200149.196">13668 4290 1433 0,'-4'6'492'15,"1"-6"-412"-15,3-1-32 16,2-1 6-16,-2 1 1 16,0 0-31-16,10-4-18 15,45-10-6 1,-19 10 0-16,-5-1 0 15,-2 4 1-15,-2-2-21 0,-9 4-24 16,5 0-97-16,3 3 89 0</inkml:trace>
  <inkml:trace contextRef="#ctx0" brushRef="#br0" timeOffset="-199700.376">14228 4005 1348 0,'7'-23'458'0,"-11"8"-429"0,2 7-18 15,-6 4-1-15,-2 8-1 16,0 15-1-16,-4 5-10 16,-3 5 1-16,0 2 3 15,1-1 5-15,4-4 1 16,5-5 0-16,2-1 0 16,5-2 3-16,3-2 0 0,8-1 2 15,3-7-2-15,7-8-3 16,2 4-1-1,0 1-3-15,0 0-1 16,-2 8 1-16,-9 0 3 0,-5 3 8 16,-9 9 6-16,-13 16 5 15,-1-4-2-15,-10 6-6 32,2-3-9-32,-4-10-33 0,3-2-29 0,6-16-102 15,4-8 97-15</inkml:trace>
  <inkml:trace contextRef="#ctx0" brushRef="#br0" timeOffset="-199351.862">14411 4002 1067 0,'0'-13'447'0,"1"14"-166"15,1 24-269-15,2 9 9 16,-4 20 5-16,-6 4 2 15,5 24-17-15,1 18-2 16,-5 10 0-16,0 3 3 16,-1-20 3-16,-12-19 0 15,8-20 4-15,3-17-4 16,-6-19-23-16,7-11-23 16,-3-25-44-16,0-5-2 0,9-19 9 15,3-9 11-15,1 4 31 16,6-8 5-16,2-12 6 15,5-4 9-15,-1-15 6 16,-1-4 4-16,1 10 18 16,-3 10 2-16,5 24-2 15,-1 9 1-15,-8 22-23 16,-3 10-64-16,1 7 48 16</inkml:trace>
  <inkml:trace contextRef="#ctx0" brushRef="#br0" timeOffset="-198712.43">14501 3520 968 0,'-8'-15'372'0,"3"14"-235"16,-1 2-41-16,-1 11-6 16,0 15-12-16,-3 19-40 15,4 7-13-15,0 30-8 16,2 12-1-16,-1 20 0 16,3 14-1-16,0 4-6 15,-1-5-1-15,3-15 2 16,-2-18 3-16,-4-36 2 15,3-20 1-15,-6-20 2 16,-6-10 0-16,6-12-3 0,-6-4-1 16,8-14-6-16,3-2-4 15,4-6-4-15,3-5 0 16,7-9 0-16,11 0-1 16,-1-5 0-16,9-4 1 15,-4 1 13-15,-1 2 10 16,-3 8 7-16,-3 13-2 15,-5 19-17-15,-2 10-9 16,-8 20-7-16,0 10 0 0,-2 18 2 16,-6 1 1-16,2 13 2 15,-4-1 1-15,2-3-19 16,1-4-17-16,4-14 532 16,1-11-387-16</inkml:trace>
  <inkml:trace contextRef="#ctx0" brushRef="#br0" timeOffset="-198348.645">14775 4219 1343 0,'-4'-17'487'16,"2"4"-362"-16,-4 12-87 0,1 6-4 16,-3 9-4-16,-7 7-18 15,7 7-4-15,-5 6 3 16,3 3 8-16,1 4 3 16,9-13-3-16,-3-9-3 15,8-8-4-15,2-14-2 16,0 7-3-16,9-5-2 15,5-9-5-15,2 4-5 0,2-9-25 16,-5 1-12-16,-13 14-17 16,5 1-8-16,1 16-21 15,-3 2-12-15,7-9-41 16,-2 3-62-16,-4-10 136 16</inkml:trace>
  <inkml:trace contextRef="#ctx0" brushRef="#br0" timeOffset="-197989.337">14960 4283 572 0,'0'-19'329'0,"1"4"5"16,4 11-161-16,-2 13-22 15,1 7 2-15,2 21-18 16,0 3-26-16,3 14-38 16,1 6-9-16,-1-1-11 15,2 7-10-15,-2-6-21 16,-5-10-2-16,-4-22 19 0,-1-18 3 15,-3-25-1-15,-1-18-4 16,-3-22-28-16,-3-12-15 16,0-25-45-16,2-4-5 15,9 0 3-15,8 6 15 16,6 22 48 0,1 10 7-1,4 28 6-15,0 11-1 0,0 20-5 0,3 13-3 0,-4 11-5 16,-2 6-4-16,-4 11-1 15,-6 0 2-15,-7 2 0 16,-2-7 2-16,-3-8-6 16,2-4-11-16,-1-12-36 15,2-6-64-15,0-14 71 16</inkml:trace>
  <inkml:trace contextRef="#ctx0" brushRef="#br0" timeOffset="-197690.647">15206 4163 660 0,'24'-2'287'0,"2"7"-101"16,-6 1-109-16,6 0 44 16,0-5 33-16,-8-7 42 31,0 0-22-31,-9-5-56 0,1-2-28 0,-11-4-51 16,0-4-14-16,-13-2-14 0,-5 1-6 15,0 10-8-15,-4 3-4 16,21 13 2-1,-9 8 8-15,0 7 27 0,7 4 19 16,-13 8 42-16,12 4 13 16,11 12-4-16,1 5-13 15,14-13-31-15,1-10-10 16,6-28-14-16,2-12-1 16,6-4-9-16,4 0-17 0,-5 7-80 15,-2 0 102-15,-11 4-42 16</inkml:trace>
  <inkml:trace contextRef="#ctx0" brushRef="#br0" timeOffset="-194378.869">16899 9030 766 0,'6'-33'342'0,"0"18"-174"16,-4 10-75-16,-1 19-58 15,-1 10 5-15,0 21 23 16,0 14 12-16,0 32 19 15,0 3 0-15,8 22-3 16,6 16-9-16,8 4-34 16,1 2-13-16,-3-18-19 15,-9-18-3-15,-5-41 1 16,-5-13-1-16,-1-24 3 16,0-12 3-16,-7-20 2 15,-2-19-1-15,-12-20-7 16,-4-10-4-16,-8-3 0 0,-4 4-2 15,0 11-2-15,2 11-2 16,1 14-5-16,8 20-5 16,5 14-5-16,-5 14 1 15,2 22 2-15,-11 7 4 16,8 15 6-16,2 2 7 16,15-4 9-16,10-18 2 15,14-24 1-15,2-12 0 0,18-17 0 16,0-10 3-16,2-21 0 15,12-4-2-15,-7-14-7 16,6 4-26-16,4 14-85 16,-7 0-76-16,4 15 98 15</inkml:trace>
  <inkml:trace contextRef="#ctx0" brushRef="#br0" timeOffset="-194160.596">17308 10069 1310 0,'70'28'482'0,"-58"-36"-377"16,6 1-61-16,5 6-10 0,-3 0 5 15,5 2 6 1,-2 2-15-16,12-4-15 0,-2-4-13 15,7-10-84-15,10-3 61 16</inkml:trace>
  <inkml:trace contextRef="#ctx0" brushRef="#br0" timeOffset="-193768.882">18146 9457 1358 0,'4'-18'532'0,"-9"13"-354"15,-4 6-106-15,-7 17-59 16,-14 6-4-16,2 23-5 16,-3 5-4-16,8 7 0 15,7 0-1-15,1-13 1 16,9 5 0-16,6-23 4 15,6 2 1-15,9-7 5 16,4-11 3-16,8-5 7 16,0-6 4-16,8-4 3 15,-8-5-2-15,0 5-5 16,-8 1 5-16,-8 2 8 0,-2 8 8 16,-9-1 11-16,-12 4-7 31,-11 9-11-31,-8-6-10 0,-12 5-24 0,1-6-31 15,0-11-73-15,9-2-44 16,16-13 380-16,11-10-213 16</inkml:trace>
  <inkml:trace contextRef="#ctx0" brushRef="#br0" timeOffset="-193427.839">18445 8901 1128 0,'17'0'410'31,"-8"17"-300"-31,-4 34-78 0,-7 24 23 0,-6 23 59 16,1 19 27-16,3 15-5 15,4 5-13-15,1-16-48 16,-1-10-16-16,-2-28-18 16,-3-29 2-16,1-27 3 15,4-18-6-15,4-35-14 16,9-11-5-16,6-21-15 15,5-9-5-15,10 2-1 16,-3 1-3-16,0 20 0 0,0 14-1 16,-18 17 1-16,8 10 3 15,2 13 1-15,-7 6 3 16,7 9 1-16,-6 6-1 16,-4 7-13-16,3-2-23 15,-1-4-65 1,-2-6-48-1,1-15-182-15,1-2 208 0</inkml:trace>
  <inkml:trace contextRef="#ctx0" brushRef="#br0" timeOffset="-192784.575">19068 9518 1050 0,'15'-4'508'16,"-17"-1"-130"-16,-9 12-246 15,-2 7-19-15,-10 15-31 16,5 8-17-16,1 12-19 15,4 0-6-15,3-8-12 16,9 6-7-16,5-20-7 16,2 0-1-16,5-5-6 15,-2-11-2-15,11 4 1 16,1-17 0-16,-8-5 0 16,6-2-7-16,2 4-48 15,5-2-27-15,4 7-21 16,-8-2 9-16,-15-9 34 15,-2 12 5-15,1-4-28 16,-1 3-5-16,7-6-11 16,-8-16-1-16,0-1 26 0,-4-13 4 15,3 2 16-15,5 8 48 16,-4 2 110-16,4 6 26 16,-1 14 12-16,1 9-18 15,3 16-54-15,1 15-4 16,2 19 24-16,0 1 10 15,2 18-17-15,4 21-17 0,3 13-31 16,1 12-15-16,-3-12-17 16,-3-25-2-16,-10-39 22 15,-6-21 8-15,-6-39 3 32,-5-14 1-32,-7-44-21 0,-3-18-12 15,-8-25-63-15,-1-13-26 0,10-4-8 16,8 2 31-16,16 17 91 15,12 16 27-15,7 33 4 16,1 19-25-16,4 29-34 16,-2 14-4-16,4 29 1 15,0 12-1-15,-10 22 0 16,-15 9 0-16,-13 11 0 16,-13-11 2-16,-3-7 2 15,6-11 2-15,-7-17 5 16,1 2-13-16,-2-27-61 15,-1-4-38-15,12-23 411 0,7 1-268 16</inkml:trace>
  <inkml:trace contextRef="#ctx0" brushRef="#br0" timeOffset="-192245.864">19762 9485 976 0,'85'88'473'0,"-82"-79"-115"16,2 1-191-16,3-4-63 16,4-3 3-16,2-9 4 0,6-5-15 15,1-11-12 1,-2-8-6-16,8-7-27 0,-2-1-13 15,-1-3-20-15,-9-4-7 16,-9-3-11-16,-9 7-4 16,-12 14-12-16,0 11-4 15,-16 29 0-15,0 8 7 16,-1 20 26-16,3 12 18 16,11 5 28-16,2 3 7 0,15 5-5 15,9-2-10-15,11-8-14 16,8-10-7-1,10-15-6-15,6-12-4 0,0-15-7 16,-3-3 0-16,3-10-50 16,-8 0-12-16,2 4-285 15,1-10 224-15</inkml:trace>
  <inkml:trace contextRef="#ctx0" brushRef="#br0" timeOffset="-191475.028">21158 8988 1313 0,'-13'-20'471'15,"9"16"-375"-15,2 2-47 0,0 15-30 16,0 5 2-16,2 16-16 15,2 10 0-15,8 13 9 16,4 10 0-16,-1 11 0 16,0-2 1-16,-6-8-18 15,-4-11-26-15,-3-16-60 16,-5-12-87-16,-4-7 109 16</inkml:trace>
  <inkml:trace contextRef="#ctx0" brushRef="#br0" timeOffset="-191273.696">21142 9532 576 0,'-119'-70'421'0,"99"48"56"16,-9-3-121-16,24 3-119 0,-5 6-52 16,10 1-68-16,14 8-25 15,5-1-34-15,-4 0-14 16,11-1-16-16,6 4-6 16,8 5-10-16,8-4-3 15,0-1-6-15,2-4 0 16,9 2-3-16,3 5-3 15,0-4-32-15,-5 5-26 0,-11-4-89 16,-3 6 93-16</inkml:trace>
  <inkml:trace contextRef="#ctx0" brushRef="#br0" timeOffset="-190674.688">21799 9056 714 0,'-56'-31'351'0,"49"31"-34"0,4-2-128 0,3 2-15 16,0 0 8-16,0 0-37 16,0 0-22-16,6 2-25 15,20 4-14-15,39-10-21 16,-18-10-3-16,8-3-18 16,1-7-9-16,-1 5-15 0,-4 1-8 15,0 0-33-15,-5-1-18 16,-8-1 191-16,-5 13-130 15</inkml:trace>
  <inkml:trace contextRef="#ctx0" brushRef="#br0" timeOffset="-190466.385">21923 9232 814 0,'4'14'348'0,"6"-15"-142"15,7-9-18-15,16 8 15 16,2-4-10-16,13-12-61 16,5 2-31-16,1-4-56 15,4 2-17-15,6 17-23 16,2-3-10-16,-1 11 143 16,1 7-107-16</inkml:trace>
  <inkml:trace contextRef="#ctx0" brushRef="#br0" timeOffset="-189472.46">23564 8450 921 0,'23'-49'403'15,"-55"49"-123"-15,-1 0-181 0,-2 0 10 16,-7 1 3-16,7 2-16 16,-5 8-19-16,-3-3-21 15,11 7-5-15,-3 0-13 16,6-4-11-16,9 3-17 15,0-2-4-15,7-2-5 16,3 2 0-16,3-6-1 16,1 1 0-16,4-1 0 15,2-6 1-15,2 3 8 16,-2-3 4-16,0 0 13 16,0 0 3-16,0 0 0 15,0 0-2-15,6 17-11 16,9 34-4-16,-13-11-6 15,0 10-1-15,4 11 2 16,-4 0 4-16,0 6 3 16,1 5-1-16,-6 5-2 0,-2 7-4 15,-3-5-4-15,-1-3 7 16,-1-18 18-16,2-12 4 16,0-12 4-16,0-12-3 15,6-6-15-15,7-3-1 16,7-10 3-16,7-3 0 15,12-1 0-15,4 1-1 16,11 0-5-16,2 1-5 0,3 5-5 16,-10-3-1-16,-10 7-2 15,-1-2-7-15,-3-1-12 16,0 2 338-16,0-9-246 16</inkml:trace>
  <inkml:trace contextRef="#ctx0" brushRef="#br0" timeOffset="-188755.046">23947 8622 483 0,'-20'-26'370'16,"32"8"17"-16,-4 1-105 15,4 4-45-15,-13 10-105 0,0-1-50 16,-15 6-50-16,2 5-9 16,1 4-1-16,-10 10 2 15,5 8 1-15,0 5-3 16,-6 24-10-16,7 3-4 16,-4 10 1-16,2 4 7 15,7 1 23-15,4 4 7 0,11-4 0 16,7 4-8-16,9-17-19 15,5-12-6-15,-1-17 0 16,10-4 4 0,0-14-25-16,-5-6-3 15,10-9 5-15</inkml:trace>
  <inkml:trace contextRef="#ctx0" brushRef="#br0" timeOffset="-188340.176">24385 8443 946 0,'-21'-9'491'0,"8"9"-71"15,-3 15-307-15,1 3-94 16,-7 1-5-16,-2 14-4 16,4-1-3-16,2 22-5 15,7 9 0-15,2 5 4 16,3 1-39-16,10-13-396 16,-1-8 315-16</inkml:trace>
  <inkml:trace contextRef="#ctx0" brushRef="#br0" timeOffset="-187972.264">24762 8537 1273 0,'4'-18'538'0,"-6"4"-318"16,2 9-76-16,-4 4-100 15,0 4-17-15,4-3-9 16,0 7 6-16,4 22 9 15,14 57-1-15,-8-17-5 16,-8 10-4-16,8 8-6 16,-5-6-3-16,3 6-15 15,3-14-30-15,-5-15-44 16,2-9-21-16,0-35 50 16</inkml:trace>
  <inkml:trace contextRef="#ctx0" brushRef="#br0" timeOffset="-187653.609">24603 8722 635 0,'-119'-32'314'15,"97"34"-87"-15,8 5-32 16,4 2-32-16,10-6-7 15,8-7-23-15,2-5-6 16,15-10-24-16,8 1-10 0,17-8-8 16,6 1-8-16,19-2-22 15,-13 5-10-15,6 7-25 16,-1 3-11-16,-18 5-5 16,9 0-1-16,-12-1-3 15,-6-1-4-15,-4-1-12 16,-9 0-18-16,-8 5-38 15,-10 0-24-15,-5 9-35 16,-4 1 76-16</inkml:trace>
  <inkml:trace contextRef="#ctx0" brushRef="#br0" timeOffset="-186813.166">25356 8262 1045 0,'-4'-32'401'0,"18"18"-262"16,3 5-6-16,8 21 6 16,4 8-18-16,-5 18-52 15,-2-3-21-15,-3 5-33 16,-4 5-6-16,-7-8-2 16,-4 6 0-16,-8 7 0 15,-6-6-13-15,-3 15-333 0,-2-4 252 16</inkml:trace>
  <inkml:trace contextRef="#ctx0" brushRef="#br0" timeOffset="-181436.048">26001 9251 868 0,'-49'-18'358'15,"52"-18"-137"-15,7 4 11 0,5-9-8 31,1 2 3-31,0 10-84 0,-2-1-33 16,-1 16-54-16,-1 7-25 0,0 11-28 16,-2 14-7-16,-3 13-1 15,-3 10 2-15,-2 11 2 16,-1 13 1-16,-5 5 4 16,-5-2-14-1,-6 3-51-15,-4-21-22 16,1-10 487-16,0-11-330 0</inkml:trace>
  <inkml:trace contextRef="#ctx0" brushRef="#br0" timeOffset="-180860.963">26565 8252 981 0,'56'-56'343'0,"-54"74"-286"0,1 4-6 15,-3 10 26-15,1 8 16 16,6 8 12-16,-5 10-11 15,1 0-34-15,0 11-14 16,0 18-28-16,1 5-7 16,-1-4-7-16,4-14-22 15,-7-27-58-15,-1-13-40 16,-4-16 63-16</inkml:trace>
  <inkml:trace contextRef="#ctx0" brushRef="#br0" timeOffset="-180328.271">27029 8246 705 0,'0'-6'388'0,"-4"2"-91"16,-5 8-117-16,0 5-36 16,-4 3-40-16,2 11-15 15,0 9-31-15,2 5-15 16,5 7-17-16,1-2-4 15,3 8-8-15,1 12-4 16,1 6-5-16,6 3-2 16,-1-4-5-16,5-9-4 0,4-23-16 15,-2-13-12-15,3-16-8 16,4-8-3-16,4-20 6 16,0-5 14-16,-3-21 12 15,0-12 14-15,-10-5 39 16,-4-4 10-16,-4-1 21 15,-3 10 4-15,-2-3-3 32,0 4-8-32,-2 18-18 0,-4-5-14 0,-6 20-30 15,-4 7-5-15,-7 13-24 16,-4 16-16-16,1 12-60 16,1-2-54-16,4 2-261 15,3-4 272-15</inkml:trace>
  <inkml:trace contextRef="#ctx0" brushRef="#br0" timeOffset="-179768.972">27463 8034 395 0,'-4'-74'233'0,"-2"69"16"16,-1 3-42-16,2 2 11 15,1 4-4-15,0-4-33 16,5-5-33-16,9 5-47 0,2 0-23 15,7 16-14-15,0 2 1 16,4 11 0-16,4 7-5 16,-7 6-15-16,2 4-10 31,-4 16-11-31,-3 0-5 0,0 10-5 0,-7 0-2 16,-9-10-1-16,-7-2 0 15,-12-9 4-15,-2-3 4 16,-6-1-1-16,1-8 2 0,3-18-13 15,2 3-18-15,8-21-55 16,6 4-26-16,8-7 50 16</inkml:trace>
  <inkml:trace contextRef="#ctx0" brushRef="#br0" timeOffset="-178932.008">27626 7818 1143 0,'-5'-14'380'0,"10"5"-378"15,7 5 25-15,5-3 34 16,11 9 10-16,4-10 8 16,7 6-24-16,7-7-10 15,-5-7 3-15,6 5 9 16,-2-18 1-16,8 3-19 16,-4 1-11-16,-7 5-15 15,-4 8-7-15,-16 15-8 16,3 7-3-16,-8 19-3 78,-9 11-1-78,4 9-1 16,-3 17 3-16,-6 3 3 0,2-1 3 0,-8 14 3 0,-3-4 2 0,5 6 5 0,1 9-1 0,-1-7-2 0,-6-11 0 0,1-5-2 0,-1-9 0 15,8 2 0-15,-1-6 0 16,8 1-1-16,3-8 1 15,-8-16 1-15,7-4 1 16,-6-20 3-16,-1 2-4 16,4-10 31-16,-3-1 17 15,1-3 14-15,-4-5 6 16,1 4-31-16,4 3-18 0,-6 0-17 16,0 0-4-16,-1 0-1 15,0 0 1-15,-1 0 0 16,1-1 1-16,0 0-1 15,-16-2-1-15,-36-2 1 16,35 12-2-16,-14-7 13 16,2 4 8-16,-5-6-1 15,-4 2 2-15,5 8-14 16,1 1-7-16,8 9-2 16,3-2-1-16,7-3-11 15,4-6-13-15,7-4 20 16,4 0 243-16,8 1-177 15</inkml:trace>
  <inkml:trace contextRef="#ctx0" brushRef="#br0" timeOffset="-165318.629">24523 9693 396 0,'-21'-4'246'31,"3"1"13"-31,5-6-20 0,1 4-38 0,9 9-26 16,9 3-66-16,3 3-29 15,15-2-47-15,2-3-12 16,10 2-15-16,5-7-1 16,11-6-3-16,6-10 1 0,16-17 21 15,5 6 9-15,4 1 9 16,0 9-1-16,-8 11-21 16,-10 4-10-16,-12 0-6 15,-4 3-3-15,-26-1 14 16,-1 0 8-16,-11 7 9 15,-11-4 4-15,-10 1-10 16,-16 4-8-16,-29-1-9 16,-10-2-2-16,-26 3-3 15,-6 8-2-15,-12 4-1 16,-2 11-1-16,2 17-1 16,5 0-1-16,21 0-1 15,9-5 2-15,24-15 1 16,18-7-1-16,22-10-1 15,14-1-1-15,31-12 1 16,10-9 1-16,26-16 1 0,11-4 3 16,20-15 4-16,1-5 0 15,2 4 1-15,-7 1-2 16,-15 16-4-16,-9 1 0 16,-22 12-1-16,-9 0 0 15,-30 7 0-15,-13 9 0 16,-25 7 0-16,-12 8 1 15,-12 9-2-15,0-1 0 0,4 11 0 16,5 4 0-16,14 2 0 16,8 2 0-16,14-12-2 15,4-4-1-15,17-8-2 16,5-5-2-16,11-9-38 16,15 0 24-16,11-5-222 15,9 2-100-15,15 3 223 16</inkml:trace>
  <inkml:trace contextRef="#ctx0" brushRef="#br0" timeOffset="-164092.443">26780 9428 698 0,'-62'-31'315'0,"37"37"-163"16,-4 0-56-16,4 7-82 0,4-3-7 15,9-2-4-15,8-6-1 16,7-3 13-16,4 1 7 16,23-6 20-16,7 6 14 15,20-12 16-15,11-9 8 0,6-3 5 16,9-9-3-16,7 3-14 16,-6 5-12-16,7 5-22 15,-8 1-12-15,-17 1-15 16,-5 5-2-16,-26-1-1 15,-7 4-1-15,-16 5 0 16,-10-3 1-16,-19 10-1 16,-14 6 1-16,-31 4 1 15,-19 6-1-15,-20 13 0 16,-3 7-1-16,-9 11-1 16,8-2-1-16,18-8-1 15,6-9 0-15,36-13 1 16,12-2 1-16,32-12 8 15,11-10 5-15,33-12 9 16,16-5 3-16,10-11-4 16,9 1-2-16,-7 3-6 0,-5-3-2 15,-11 17-3-15,-11 1-3 16,-19 20 12-16,-9 15 89 16,-23 22-77-16</inkml:trace>
  <inkml:trace contextRef="#ctx0" brushRef="#br0" timeOffset="-156332.649">17265 12093 618 0,'-2'-13'291'15,"0"33"-117"-15,0 12-48 16,-3-1 0-16,9 16-17 15,-6-3-12-15,6 4-43 16,7 6-19-16,-3-2-19 16,6 9-5-1,2 12-5-15,-1-4 0 0,-5 0-1 16,-3-4 1-16,-5-30 3 16,-2-1 3-16,-2-28 4 15,-1-6 1-15,-6-21 0 16,-2-8 2-16,-2-16 3 15,-1-6 2-15,-2 1-2 16,4-8 2-16,3 12 2 16,-2-2 0-16,-6 16 2 0,-7 14-3 15,-11 16-9-15,-3 10-4 16,2 16-6-16,1 9-3 16,7 13-3-16,2 8 0 15,7 7 5-15,-3 4 8 16,8 0 24-16,5 0 11 15,7-10 10-15,13-6 0 16,7-15-15-16,5 0-10 0,17-12-13 16,3-4-6-16,13-17-4 15,-6-5-1-15,-4-12 0 16,-3-5-1-16,-8-1 8 16,6 0 33-16,-3 8-34 15</inkml:trace>
  <inkml:trace contextRef="#ctx0" brushRef="#br0" timeOffset="-155689.244">17810 12795 788 0,'-3'-11'361'0,"3"-3"-176"16,6 10-65-16,6 1-23 15,3 4-13-15,3-1-1 16,4-6-3-16,0 3-6 16,5 2-25-16,4 8-10 15,3-4 15-15,6 6-4 0,10 1-28 16</inkml:trace>
  <inkml:trace contextRef="#ctx0" brushRef="#br0" timeOffset="-155285.084">18629 12478 835 0,'39'-39'332'15,"-57"34"-186"-15,1-2 11 16,-4 4 5-16,3 3-8 15,-9 3-32-15,8-2-11 16,-5 6-26-16,2 1-21 16,9 10-37-16,1 8-15 15,2 6-9-15,5 0-2 16,8 2 0-16,2-7-1 0,10 2 0 16,4 2 1-16,8-9-3 15,6 4-7-15,3-20-30 16,5 4-32-16,-2-17-84 15,-3-10-55-15,3-6 128 16</inkml:trace>
  <inkml:trace contextRef="#ctx0" brushRef="#br0" timeOffset="-154940.222">18894 12466 740 0,'-5'-7'393'0,"1"9"-93"15,1 6-78-15,2 9-94 16,1 3-38-16,3 8-52 31,2 6-15-31,4 1-13 0,1 5-1 16,8-11-1-16,0-4-2 0,4-11 0 15,2-9 0-15,1-13 1 16,-3-26 3-16,-4-9 0 0,-1-10 0 16,-6-6-3-16,-6 11 7 15,-13 0 25-15,-6 2 8 16,-17 13 8-16,1 10-7 15,2 15-29-15,-2 11-10 16,9 13-12-16,3 2-2 16,9 10-2-16,7-5-1 15,11-1-19-15,5-5-22 16,17-10-78-16,4-2-78 0,16-6-244 16,-2-4 283-16</inkml:trace>
  <inkml:trace contextRef="#ctx0" brushRef="#br0" timeOffset="-154508.831">19233 12350 690 0,'9'-11'403'0,"-2"6"-59"16,-4 4-60-16,0 14-116 16,0 3-59-16,0 6-73 15,0 5-13-15,-1-1-7 16,2 1-1-16,2-5 3 16,-1-1 1-16,3-7-3 15,1-2-1-15,4-12-5 16,1-6-2-16,5-14-2 15,3 0 0-15,1-8-3 16,-1-3 0-16,-5 6-2 16,1-10 0-16,-7 15 1 0,1 3 1 15,-6 1 1-15,-5 6 0 16,3 10-1-16,-4 4-1 16,3 13-2-16,2 7 2 15,0 2 5-15,6 2 0 16,5-4 2-16,2-4 0 15,-1-8-3-15,-2-3 1 16,2-13 0-16,6-9 0 0,6-16-20 16,3-10-26-16,-4-7-28 15,-8-3-2-15,-2 9 17 16,-5-5 25-16,-8 3 39 16,1 17 3-16,-6 1 3 15,0 19-1-15,-2 11-16 16,2 5-3-16,0-1-4 15,1 9 0-15,3 1-19 16,2-11-46-16,0 11-139 16,2-12-73-16,1 5 158 15</inkml:trace>
  <inkml:trace contextRef="#ctx0" brushRef="#br0" timeOffset="-153803.785">19852 11639 1187 0,'27'25'414'0,"-22"35"-340"15,6 12-2-15,-2 4 8 0,0 9 6 16,3 18-28-16,2 3-22 15,4-14-18 1,-9-20 0-16,-2-35 5 0,-2-19 4 16,-5-22 0-16,8-16-4 15,2-17-10-15,2-5-4 16,9-14-5-16,3 7-1 16,1 10 8-16,2 1 2 15,-4 29 3-15,-2 7 3 16,-1 13-1-16,0 13 0 0,-4 15 1 15,0 2 0-15,-11 6 2 16,-5-1 6-16,-12-9 10 16,-6 0 3-16,-5-11-5 15,-4-5-7-15,0-7-21 16,1-8-8-16,3-6-21 16,13-3-12-16,9-20-16 15,10 5-10-15,14-10-76 16,2-1-380-16,15-5 363 15</inkml:trace>
  <inkml:trace contextRef="#ctx0" brushRef="#br0" timeOffset="-153653.29">20345 12042 1089 0,'15'-23'520'0,"-5"16"-198"16,0 10-90 0,-2 26-110-16,3 6-44 0,2 22-54 15,3 0-11-15,-3-3-10 0,3-1-3 16,-8-22-39-16,3-5-43 15,-1-27-108-15,-7-17-82 16,3-25 166-16</inkml:trace>
  <inkml:trace contextRef="#ctx0" brushRef="#br0" timeOffset="-152748.286">20477 11914 765 0,'-1'-40'420'0,"3"13"-77"16,6 15-197-16,1 12-49 0,9 14-40 15,0 0-9-15,5 14-15 31,0 0-6-15,-1 5-15-16,-1 5-4 0,1-1-4 0,-1-5 1 0,-1-10 0 16,-2-3 1-16,-1-8 0 15,-3 3-1-15,-3-5 1 16,-4-3 13-16,-4 9 19 16,-1-5 7-16,-1 3 1 15,2 6-11-15,-3-17-19 16,5 16-6-16,-6-17-3 15,0-2-2-15,3 0-1 16,-2 0-1-16,0 0-3 16,0-1 1-16,0 1 3 15,11 2 3-15,30 9 8 0,-27-4 2 16,1-4 4-16,4 1 0 16,2 6-5-16,8-6-1 15,-2-5-4-15,-16-19 0 16,1-2 0-16,-1-8-1 15,-6-13 0-15,11 6-1 16,-6-16-2-16,-8 7-1 16,-2 12-4-16,-4 8-2 15,0 23-6-15,-3 6-1 16,-8 20 2-16,1 3 1 0,0 20 11 16,6 8 9-16,15 0 11 15,3 1 4-15,3-12-4 16,1-6-3-16,8-19-5 15,7-12-3-15,6-26-4 16,2-16 0-16,-1-13-6 16,-2-8-3-16,0-5-15 15,2 1-18-15,-5 0-38 32,0 1-17-32,-7 4-38 0,-2-6 3 0,-5-13 25 15,-4 5 9-15,-10-7 48 16,-3 0 11-16,-6 14 11 15,-3 7 3-15,4 6 48 16,2 25 22-16,4 26 31 16,6 13 19-16,5 39-12 0,8 6 0 15,1 20 1-15,0 11-6 16,2 17-25-16,0 6-19 16,4-3-28-16,3-2-8 15,-5-31 0-15,-3-22 3 16,-11-27 0-16,-2-16 6 15,-9-23-2-15,-3-6-3 16,-12-22-2-16,-1-1-8 0,-15 0-6 16,-1 3-2-16,-3 17-1 31,-5 5 3-31,2 16 0 16,-2 15 0-16,0 19-3 0,2 16-2 0,12 20 17 15,11 5 12-15,17-7 14 16,10-3 7-16,13-21-9 15,5-8-7-15,6-17-9 16,11-14-1-16,-4-6-14 16,-1-6-11-16,1-2-472 15,-9 2 354-15</inkml:trace>
  <inkml:trace contextRef="#ctx0" brushRef="#br0" timeOffset="-149769.606">22272 11725 598 0,'-98'14'309'0,"96"-6"-87"15,2-9-31-15,10 4-38 16,3-5-2-16,10-4 5 0,3-9 5 16,11-7-13-16,8-2-26 15,13 6-50-15,-1 8-24 16,0-2-38-16,1 3-11 15,-8-2-45-15,2-5-30 16,-5 10 463-16,-6 3-317 16</inkml:trace>
  <inkml:trace contextRef="#ctx0" brushRef="#br0" timeOffset="-149555.715">22416 11997 893 0,'21'-7'356'0,"0"-5"-205"16,8 0 4-16,4 1-21 16,0 0-8-16,3 9-49 15,0 2-36-15,4 7-15 16,-4 3 3-16,-1-1-17 15</inkml:trace>
  <inkml:trace contextRef="#ctx0" brushRef="#br0" timeOffset="-148763.769">23738 10930 1140 0,'-1'-24'477'0,"1"10"-272"0,-2 6-64 0,-1 12-24 16,5 13-45-16,-2 6-34 15,1 24-32-15,4 8-3 16,1 27 3-16,8 11 3 15,1 9 2-15,5 6 3 16,5 0-4-16,-10-2 0 0,6-11 0 16,-9-19 0-16,-8-37 1 15,-4-14 3-15,-7-29 4 16,-2-5 1-16,-9-15 0 31,1-10-2-31,-15 5-5 16,-6-10-2-16,-5 4-3 0,4 4-2 0,4 1-4 15,5 15-1-15,5 19-1 16,-1 6-3-16,-1 31 11 16,4 4 14-16,3 1 26 15,3 8 11-15,12-13 5 16,1-2-8-16,4-3-17 16,4-5-8-16,7-7-11 15,1-8-4-15,13-10-1 16,4-8-2-16,9-8-2 15,4-4 2-15,2 1-47 0,8 3-46 16,-4-4-91-16,1 4-116 16,-1-2 183-16</inkml:trace>
  <inkml:trace contextRef="#ctx0" brushRef="#br0" timeOffset="-148519.506">24131 11770 938 0,'1'-2'395'0,"2"-2"-160"16,4 7-50-16,7-10-8 16,3-3-7-16,9 6-58 15,5-19-19-15,10-1-37 16,-3 3-14-16,2 6-21 15,-2-4-9-15,-6 5-28 16,2-1-1-16,-8-3 7 16</inkml:trace>
  <inkml:trace contextRef="#ctx0" brushRef="#br0" timeOffset="-147781.82">25115 11127 926 0,'-1'-20'379'16,"-9"8"-182"-16,-5 3 11 16,-7 9-24-16,-3 9-24 15,-5 16-85-15,1-1-39 16,0 8-31-16,-2 9-2 0,4-17-1 16,5 11-2-1,7-5 0-15,19-13-1 0,10 9-2 16,6-17 0-16,15-2 0 15,-7 0 0-15,9-3 2 16,2 6-1-16,-2-1 2 16,-3-1 0-16,-3 0 4 15,-12-1 5-15,-16 3 8 16,-10-1 17-16,-21 8 33 16,-8-1 6-16,-12 6 1 15,-4 1-17-15,1-7-34 16,5 4-11-16,19 3-49 15,-3-11-8-15,23-6 434 16,7-11-313-16</inkml:trace>
  <inkml:trace contextRef="#ctx0" brushRef="#br0" timeOffset="-147393.726">25439 10772 951 0,'-4'28'360'15,"0"11"-236"-15,4 10 16 0,-3 6 5 16,0 7-3-16,0 19-51 16,-4 15-29-16,5 11-39 15,-3 1-10-15,5-19-6 16,2-21 1-16,-1-35 7 15,2-27-1-15,2-36 1 16,9-19-4-16,6-23-7 16,6 0-4-16,0-10 0 15,3 12 1-15,3 9 10 16,-2 12 1-16,0 26 3 16,-1 10 6-16,-3 26 16 15,-5 5 5-15,-2 20 2 16,-5 5-7-16,-9 10-21 15,3 5-5-15,-8-4-36 16,-2-6-27-16,2-18-309 0,3-10 249 16</inkml:trace>
  <inkml:trace contextRef="#ctx0" brushRef="#br0" timeOffset="-146982.601">26039 11192 779 0,'6'-18'391'15,"-2"-5"-125"-15,-2 10-89 16,-2-3-2-16,-7 14-46 15,-4 4-20-15,-7 11-34 16,1 13-11-16,-1 6-26 16,-1 2-14-16,7-1-4 31,3-13-1-31,0-8 2 0,7-3 0 0,5-2-8 16,3 2 0-16,12-8 0 15,-1 0-1-15,4-8-5 16,1 4-4-16,0 5-3 15,-3 1-1-15,-4 12-1 0,-2 5 1 16,-3 3 6-16,0 1-9 16,-1-11-39-16,2-3-30 15,2-10-128-15,1-10-36 16,5-6 141-16</inkml:trace>
  <inkml:trace contextRef="#ctx0" brushRef="#br0" timeOffset="-146594.904">26298 11010 622 0,'2'1'406'0,"4"10"-41"0,2 18-84 16,4 12-35-16,-1 10-79 15,-2 10-31-15,1 4-47 16,-2-3-11-16,1 9-28 16,-1 4-13-16,-3 19-22 15,0 3-5-15,-5-22-1 16,-1-14 3-16,-4-41 6 15,-1-16 3-15,-2-17 0 16,-1-22-1-16,-1-27-7 16,4-15-4-16,6-16-6 15,1 2-3-15,10-3 0 16,1 2-3-16,13 11 10 16,3 3 9-16,-1 31 3 15,-1 11 1-15,-12 22-4 16,-6 10-7-16,-4 15-2 0,-2 8 0 15,-3 12-4-15,-4 5 0 16,-2 4-16-16,-4 9-17 16,-1 3-28-16,3-4-5 15,0-12-1-15,5-11-24 16,8-26-152-16,5-3-101 16,4-11 195-16</inkml:trace>
  <inkml:trace contextRef="#ctx0" brushRef="#br0" timeOffset="-146280.953">26650 11138 571 0,'33'-20'409'0,"-6"4"53"16,1 5-129-16,-13 5-142 16,5 1-58-16,1-1-75 15,-1-4-16-15,9 0-10 16,-1-6-2-16,4-8-13 16,0-2-5-16,-2-2-7 15,0 0-6-15,-7 1-12 16,-3-7-6-16,-8-7-9 15,-5 4 4-15,-10 8 5 16,-5 15 15-16,-12 18 74 16,-7 9 34-16,-8 19 51 15,-3 2 9-15,5 13-44 16,5 4-21-16,12 10-33 16,8 2-12-16,12 1-20 0,7-9-7 15,12-5-12-15,3-10-5 16,8-19-10-16,2-5-20 15,3-16 266-15,-3-4-550 16,-8-10 287-16</inkml:trace>
  <inkml:trace contextRef="#ctx0" brushRef="#br0" timeOffset="-145786.502">27539 11063 1487 0,'3'41'487'0,"-3"-37"-526"16,-2 1-34-16,-10 3 2 16,0-6 18-16,0 7-72 15,4-6-28-15,6-8-29 16,2 1 11-16,5-4 156 15,-1 1 359-15,-1 7-249 16</inkml:trace>
  <inkml:trace contextRef="#ctx0" brushRef="#br0" timeOffset="-145217.751">28079 10721 898 0,'1'-33'444'16,"-4"2"-185"-16,-6 6-39 15,-4 0-28-15,-6 9-71 16,-3 9-36-16,-2 14-52 15,-3 7-15-15,1 23-17 16,3-2-1-16,5 8 0 16,4 5 0-16,4-17 0 15,3-6 0-15,11-12 1 16,7-15 2-16,7-18 2 16,9-2 0-16,3-6-1 15,2-4-1-15,4 14-2 16,-5 4-1-16,-1 7 0 15,-2 12-1-15,-4 10-2 0,-2 12 0 16,-10 17 11-16,3 4 6 16,-12 4 5-16,1-10 2 15,-5-6-19-15,-8-13-18 16,6-12-27-16,5-10-20 16,8-18 36-16</inkml:trace>
  <inkml:trace contextRef="#ctx0" brushRef="#br0" timeOffset="-144979.547">28792 9742 677 0,'29'-36'309'16,"-8"18"-48"-16,-12 33-262 16,-6 2 14-16,-8 18 34 15,-5 8 25-15,-7 9 32 16,0 13-2-16,-3 19-7 15,0 16-19-15,-3 11-30 16,5-1-13-16,-4-3-18 16,3-15-6-16,7-22-8 15,4-5-1 1,4-38 23-16,0-21-32 16,4-27 13-16</inkml:trace>
  <inkml:trace contextRef="#ctx0" brushRef="#br0" timeOffset="-144785.197">29014 9634 1095 0,'16'21'377'0,"-7"16"-340"16,-9 36 15-16,-1 5 24 16,-16 16 22-16,-3 26 10 15,-12 15-58-15,-1 5-21 0,3 0-13 16,2-23-1-16,10-41-15 15,5-6-19-15,8-47 12 16</inkml:trace>
  <inkml:trace contextRef="#ctx0" brushRef="#br0" timeOffset="-144311.592">29144 10453 1081 0,'82'-44'517'0,"-78"27"-221"15,-3 0-75-15,-1 3-45 16,-6 8-79-16,-2 6-41 16,-7 6-44-16,2 6-10 15,-1 10-2-15,1 4 0 16,4 9 0-16,0 2 0 16,4 5 1-16,3-5 1 0,4-12 2 15,13-9 1 1,9-24 4-16,7-9 0 0,6-21 0 15,-4-1 0-15,-5-6-2 16,-5-2 3-16,-14 4 17 16,-4 3 2-16,-10 6-5 31,-4 3-5-31,-5 21-23 0,-3 10-2 16,-4 13-31-16,-2 10-26 0,2 3-65 15,5 1-34-15,10-1-238 16,6 2 265-16</inkml:trace>
  <inkml:trace contextRef="#ctx0" brushRef="#br0" timeOffset="-144020.408">29464 10314 793 0,'36'-35'441'0,"-7"9"-67"0,-2-3-75 16,-8 3-101-16,-4 5-40 15,1 0-74-15,-6 10-25 16,-2 7-35-16,-6 5-11 15,-14 10-12-15,4 1-1 16,-6 18-3-16,1-1 3 16,5 6 15-16,3 11 6 15,-1-12 12-15,-2 2 6 16,3-6 16-16,-9-7 5 0,7-4-2 16,9-5-8-16,7-6-27 15,0-3-9-15,9-5-6 16,-6-6-1-16,-1-1-23 15,14-5-29-15,1-6 21 16,3 2 339-16,5-4-239 16</inkml:trace>
  <inkml:trace contextRef="#ctx0" brushRef="#br0" timeOffset="-143543.204">29962 9633 1011 0,'86'-80'358'15,"-94"73"-282"-15,2 3 11 31,-7 0 16-31,-4 9 1 0,1 3-26 16,-4 13-18-16,1 10-6 0,2 21 4 16,5 4 10-16,1 21-2 15,0 5-4-15,3 9-12 16,4 19-16-16,6-14-17 16,5-6-3-16,11-33-1 15,7-23 0-15,7-19-1 16,2-8 2-16,3-7-30 15,-5-4-26-15,1-14 26 16</inkml:trace>
  <inkml:trace contextRef="#ctx0" brushRef="#br0" timeOffset="-143078.755">30198 9489 1752 0,'15'6'61'0,"2"-1"-12"16,15 9 57-16,-4 19-57 15,-3 11-11-15,-7 29-13 0,-4 4 12 32,-7 8 18-32,-4-4 4 0,-7 2 1 0,-7 8-19 15,-5 2-21-15,-8-1-5 16,-3-20-2-16,1-14-21 16,-2-25 24-16,8-7 83 15,11-12-78-15</inkml:trace>
  <inkml:trace contextRef="#ctx0" brushRef="#br0" timeOffset="-118062.479">16783 13424 737 0,'-21'-5'339'0,"16"6"-151"16,8 6-92-16,13 5-81 16,9-6-8-16,7 0-3 15,4-6 0-15,9-1 0 16,7-5 6-16,19-2 6 16,8-5 0 46,17-2-2-62,11 1-4 0,18 4-8 0,12 3-1 0,12 1 0 0,9 4 1 0,1-3 5 0,-4 1 5 0,9-4 5 16,5-2 4-16,-8-5 1 0,12 4 0 15,1 2-4-15,-6-5-2 16,18 5-3-16,-10-10-3 16,10 1-3-16,-2-1 0 15,-16-6-2-15,10 1 1 16,-24-5 10-16,-4-9 12 15,-1 4 23-15,-10 10 5 16,-8 6-5-16,-5 18-7 16,-14 3-16-16,-5 0-3 15,-9-3-5-15,-7 4-4 0,-20-1-5 16,-8-5-2-16,-15 2-1 47,-4-4 7-47,-8-2 20 0,-6 6 10 0,-11 0 10 0,-5-1-6 0,-12 1-17 15,-7 0-7-15,-7-1-7 16,-6 1-1-16,-3-5 0 16,1 2 0-16,-1 0-2 15,1-4-3-15,2 7-4 16,3-5-3-16,3 1-3 16,1 2-2-16,3 2-4 15,5 2-11-15,6 13-11 16,4 4 15-16</inkml:trace>
  <inkml:trace contextRef="#ctx0" brushRef="#br0" timeOffset="-57329.089">14931 16192 786 0,'-64'4'427'0,"49"-23"-110"16,-1 1-74-16,2 18-126 15,14 7-45-15,7 22-38 16,2 3-5-16,2 11-3 16,-9 5-2-16,5 14-12 15,-3 5-5-15,-4 6-3 78,-4-5 0-78,-2-6-1 0,4-7-1 0,1-25 0 0,8-4 1 0,-6-25 6 0,4-10 3 0,5-15 1 0,-3-17 0 0,8-19-6 0,-2-9-2 16,3-10-3 0,7 6 1-16,-4 5-2 0,3 15 0 15,0 15-1 1,-2 17 0-16,2 26-2 0,-3 6 0 15,5 24 2-15,-4 0 6 16,0 11 10-16,-3 12 6 16,-2-5 10-16,3 1 7 0,-4 6 8 15,-3-19-1-15,-5-1-10 16,0 2 4-16,0-19-28 16,6 1 330-16,-4-9-254 15</inkml:trace>
  <inkml:trace contextRef="#ctx0" brushRef="#br0" timeOffset="-56598.021">15833 15644 773 0,'-20'-30'434'0,"12"24"-119"15,-3 13-81-15,17 23-137 16,2 8-34-16,1 25-18 16,7 10-4-16,3 24-3 15,-2 6 0-15,2-3 3 16,-1-4 3-16,-9-27 8 16,-3-15 3-16,-5-17 6 15,-1-12-4-15,-2-16-16 16,-3-9-5-16,-3-13-11 15,-4-10-5-15,-8-11-9 0,5 1-4 16,-14 8-6 0,0 8-1-16,-2 7 0 0,0 7-4 15,-6 7 2-15,1 2 1 16,-1 17-3-16,-5 6 4 16,14 5 18-16,0 4 9 15,14 1 10-15,6 4 2 16,10-2-17-16,6-3-7 15,9-1-8-15,4-6-2 0,15-3-2 16,11-5-1-16,11-10 1 16,2-9 2-16,0-6-19 15,-3-5-22-15,-5-15-70 16,0-1-54-16,3-6 97 16</inkml:trace>
  <inkml:trace contextRef="#ctx0" brushRef="#br0" timeOffset="-56195.498">16494 16278 573 0,'1'0'190'0,"-3"0"-176"0,-4-6-28 0,0 0-3 15,-2 2 10-15,1-3 4 16,2 0 0-16,-1 0 87 0,0-10 62 15,0 7 108-15,1-2 38 16,-1-2-29-16,2 5-34 16,-1 0-65-16,-3-2-24 15,2 7-30-15,-1-5-14 16,1-1-25-16,2 9-13 16,-5-3-24-16,3 8-11 15,-3 8-12-15,2 6-3 16,3 5-2-16,-2-2-1 0,7-4-1 15,-4-7 1-15,4-3 2 32,-1-2 1-32,-1-7 1 0,7-1-1 15,-5-7-2-15,3 2-2 0,4-2 0 16,-4 4-9-16,3 2-36 16,-1-6-30-16,-2 10-56 15,1 0 261-15,4 3-120 16</inkml:trace>
  <inkml:trace contextRef="#ctx0" brushRef="#br0" timeOffset="-55596.615">16437 15442 569 0,'-8'-4'358'15,"3"0"23"-15,1 4-175 16,-1 9-48-16,2 7 1 16,-3 10-5-16,3 3-29 0,2 25-52 15,2-8-16-15,4 11-21 16,2 9-4-16,5-5-10 15,4 14-6-15,4 6-6 16,0-8-3-16,-3-7-1 16,-1 2 5-16,-4-22 1 15,5 0 0-15,-4-11 1 16,0-9-3-16,-2-6 0 16,-8-9 1-16,-1-7 1 15,-2-7-1-15,-10-3 0 16,0-8 0-16,-9-12-2 15,-1-6 0-15,-6-6-1 16,0 9-1-16,-3 6-2 16,-2 4-2-16,6 12-2 15,0 4 1-15,3 16 1 16,2 5 1 0,0 13 1-16,-2 6-3 0,7 10-3 15,-1 5 0-15,3 9 9 0,9-8 8 16,-2-3 12-16,13 0 4 15,8-14-8-15,2 3-4 16,18-23-7-16,-5-13-3 16,9-16 0-16,4-13-1 15,9-6-28-15,5-4-21 16,11-2-20-16,-8 5-15 0,7 8 49 16</inkml:trace>
  <inkml:trace contextRef="#ctx0" brushRef="#br0" timeOffset="-55228.032">17048 16184 1151 0,'-2'-32'489'0,"-5"3"-215"15,-4 7-13-15,0 10-2 16,-4 12-25-16,-1 10-94 15,3 10-44-15,2 20-62 16,3-3-19-16,0 6-5 16,-1-6 0-16,4-11 3 0,1 2-2 15,7-6-4-15,3-1-2 16,2-9-3-16,4-5 1 16,6-7 0-16,7-6 0 15,2 2-1-15,5 4-2 16,-7 1 1-16,4 7-1 15,-8 4-2-15,2 2-4 16,-4 7-10-16,-2 6-13 31,-2 5-21-31,-8-3-10 0,16 3-32 0,-9-12-21 0,9-7 16 16,3-2 47-16</inkml:trace>
  <inkml:trace contextRef="#ctx0" brushRef="#br0" timeOffset="-54279.202">17544 15574 916 0,'-21'-40'448'16,"0"14"-201"-16,8 16-53 0,13 22-129 15,2 13-16-15,9 28 8 16,4 9 10-16,8 14 23 16,7 17-10-16,6 24-22 15,7 11-9-15,-9 4-22 16,-6-8-7-16,-13-32-6 16,-13-7 7-16,-10-38-55 15,-7-21-35-15,-19-45-105 16,-5-27-53-16,-14-21-14 15,-4-7 26-15,6 7 141 16,8 4 95-16,20 21 132 16,6-4 24-16,14 14-5 15,3 7-37-15,13 2-31 16,5 12-4-16,9-1-6 16,5-1-1-16,5-4-21 15,11-1-13-15,-2-1-23 0,-5 1-10 16,2 3-8-16,-5-4-27 15,3 9-52-15,3-6 428 16,-10-3-301-16</inkml:trace>
  <inkml:trace contextRef="#ctx0" brushRef="#br0" timeOffset="-53812.705">18269 15858 1163 0,'50'0'475'0,"-60"-14"-264"15,2 2-50-15,-6 1-21 16,1 4-13-16,-1 7-17 15,-5 6-2-15,-6 18-8 16,2 6-14-16,1 12-36 16,-3 11-22-16,14 8-23 15,-3 2-3-15,6-1 0 16,12-10 1-16,3-17 0 16,4-6 0-16,-3-16 1 0,-5-9 2 15,8-16 0-15,-1-6 0 16,6-15-4-16,5-10-8 15,4-7-22-15,0-1-6 16,4 15-4-16,-4 22 4 16,-5 19 21-16,9 18 9 15,3 26 9-15,4 6 4 16,17 20 2-16,-5 2-3 0,9 7 1 16,-1 5 8-16,-8-4 43 15,2-12-44-15,-14-31 2 16</inkml:trace>
  <inkml:trace contextRef="#ctx0" brushRef="#br0" timeOffset="-52116.435">18999 15103 686 0,'-15'-32'428'0,"-3"6"-38"15,2-5-144-15,-1 9-31 16,1 4-78-16,-3 9-33 16,3 12-47-16,3 9-19 15,2 21-21-15,2 8-7 16,1 31-9-16,-2 10-1 16,3 28-1-1,1 10-1-15,7 24 2 16,7 14-1-16,6 13 1 0,5 4-1 0,6-23 12 15,-1-14 10 1,6-37 4-16,6-13 5 0,1-35-4 16,8-1-14-16,0-24-5 15</inkml:trace>
  <inkml:trace contextRef="#ctx0" brushRef="#br0" timeOffset="-49052.328">19585 16193 958 0,'-47'-42'485'0,"38"18"-154"16,11 21-214-16,-1-1-55 15,23 37-60-15,-4-4-3 16,3 11 1-16,-7 6 1 0,1-13 0 16,-3 4 1-16,-2-13-1 15,11-4 1-15,-5-18 0 16,2-6 1-16,6-16 0 16,-3-3-1-16,10-9 0 15,8-2-1-15,13 2-1 16,5-5 0-1,4 13 0-15,-6-1-1 16,-13 10 2-16,-4 11 7 0,-7 11 8 16,3 1 3-16,2 8 0 15,0 3-4-15,1-8-5 16,5 9-2-16,1-10 0 16,-2-3-1-16,7-3-1 15,-7-6-1-15,1-5-1 16,3-9 0-16,-9-11 0 15,4 0-1-15,3-12 0 0,3 1 0 16,8-10 0-16,4-3 0 16,3 2-1-16,-4 2-2 15,-4 15 0-15,-6 8-2 16,-10 19-2-16,-1 7 7 31,5 18 16-31,0 8 6 0,5 17 13 0,-2 4-2 16,0 3-5-16,2-9-4 0,3-11-7 15,1-5-4-15,0-20-6 16,2-7-1-16,1-23 0 16,15 3-1-16,-2-2-3 15,2 5-9-15,-6 6-30 16,-14-7-8-16,-1 12-6 16,-9-3 7-16,-3 9 22 15,-2 8-6-15,-5-1-78 16,3 7 581-16,11 12-385 15</inkml:trace>
  <inkml:trace contextRef="#ctx0" brushRef="#br0" timeOffset="-48650.329">22516 14917 1383 0,'-2'-28'543'0,"11"2"-330"15,15 5-184-15,3 9-21 0,8 9-5 16,1 10 0-16,9 28 1 16,1 10-1-16,18 42-2 15,2 13 0-15,-3 6 0 16,0 3 1-16,-27 0 3 16,-10-7-2-16,-19 5 11 15,-9 5 11-15,-9-4 15 16,-10 5 5-16,-9 3-7 15,-1-9-4-15,-17-26-17 16,4-10 218-16,-2-36-173 16</inkml:trace>
  <inkml:trace contextRef="#ctx1" brushRef="#br0" timeOffset="-83904.036">25523 17293 0,'0'0'16,"0"0"-16</inkml:trace>
  <inkml:trace contextRef="#ctx0" brushRef="#br0" timeOffset="-47657.406">13702 16582 716 0,'-20'14'422'0,"0"-6"5"16,6 3-290-16,22-7-86 16,9-7-3-16,25 7 9 31,15 4-1-31,4-16 6 0,7 8 3 0,-1-26-6 16,-3 1-9-16,8 5-24 15,0-7-11-15,-4 1-17 16,0-4-20-16,-8-2-46 15,-11 3-24-15,-11 2-63 16,-8 8 94-16</inkml:trace>
  <inkml:trace contextRef="#ctx0" brushRef="#br0" timeOffset="-47446.112">13997 16914 1158 0,'-23'12'489'0,"13"-18"-294"16,5-6-84-16,15-2-95 15,5-3-12-15,14 5 5 16,7-4 2-16,13 4 3 16,10 1 9-1,20 1 284-15,-1 5-228 16</inkml:trace>
  <inkml:trace contextRef="#ctx0" brushRef="#br0" timeOffset="-46355.821">12241 16176 871 0,'0'-6'317'0,"3"15"-251"16,4 2-49-16,2 3 54 16,-1 1 32-16,3 1 42 15,7 15 0-15,8 6-60 16,6 11-30-16,4 10-34 15,1 8-8-15,2 19 0 16,-2 4 0-16,0 6 2 16,3-4-2-16,-3-4-5 15,1-6 0-15,-5-15 0 16,-8-9 2-16,-5-25 2 0,-9-13-1 16,-6-6 4-1,-4-7 0-15,-4-6 1 16,0-5 2-16,-8-20-2 0,0 0-2 15,-4-12-2-15,-4 3-4 16,0 4-3-16,-2-7-1 16,1 2-1-16,-2 2 7 15,1 4 14-15,-1 2 11 16,-10 12 17-16,1 9-1 16,-1 3-8-16,-4 9-10 0,-5 10-17 15,1-5-7-15,-5 10-6 16,5 0 5-16,13 2 5 15,5 5 2-15,5 10 2 16,3-4-3-16,10 12 0 16,3-10 1-16,10-4-1 15,4 6-1-15,9-7-6 16,2 3-2-16,13-9 0 31,9-8-1-31,3-6 4 0,1-5 2 0,-2-8 1 16,-6-7 0-16,4-13 3 15,7 0 1-15,1-4-1 16,0 6-2-16,3 5-3 16,-4 3-2-16,-9 7 2 15,-13 3 13-15,-12 1 91 0,-8 1-190 16,0 4 86-16</inkml:trace>
  <inkml:trace contextRef="#ctx0" brushRef="#br0" timeOffset="-44420.031">12376 14756 733 0,'-24'-37'353'0,"-4"-3"-134"15,18 5-38-15,2 17-53 16,-1-9-13-16,0 24-6 15,-5-1-2-15,1 12-12 16,-1 10-17-16,2 4-37 16,3 12-15-16,5 0-17 15,0 12-5-15,-1 2-2 16,0 5 0-16,0 22-1 16,1-7 0-16,3 23-1 15,-2 5 0-15,1 1 0 0,1 11 1 16,-5-15 0-1,3-3 1-15,-2-8 1 0,-2-11-1 16,3-6 0-16,-3-18 1 16,1-16-1-16,-2-3 2 15,1-22 2-15,1 3 2 16,1-17-1-16,1-10-2 0,1-9-2 16,-1-3-1-16,1-3-1 15,1 6 0-15,0-1 1 16,-2 2-1-16,1 13 1 15,-2 4 0-15,-4 8-1 16,1 6-1-16,1-1-2 16,2 8-1-16,4 11-1 15,1 2 1-15,2 11 2 16,2 2-1-16,0 2 0 16,0 0-1-16,7-1 1 15,-2-10 0-15,2-3 1 16,0-12 1-16,-3-13 2 15,0-11 0-15,3-23 2 16,-1 5-1-16,2-21 1 16,-1 4 0-16,-2 2 0 15,3-3 0-15,-2 16-1 0,2 8-1 16,1 11-2-16,1 11-1 16,3 15 0-16,1 3 0 15,6 11 3-15,-8-1-7 16,7-2-9-16,0 1-190 15,-6-5 146-15</inkml:trace>
  <inkml:trace contextRef="#ctx0" brushRef="#br0" timeOffset="-22740.627">12222 14560 348 0,'-3'-3'226'15,"0"-1"1"-15,2 10-137 16,2 7-36-16,1 6-8 15,-1-6 16-15,-2-1 45 16,1 1 25-16,-4 1 15 16,-2 11-11-16,3 2-48 15,-1 4-28-15,4 16-41 16,1 6-11-16,0 16-4 16,0 5-2-16,-2 3 0 15,-1 9 0-15,-3-1 0 16,0-1-1-16,-2 4-1 15,-1-2 1-15,2-5 13 0,-3-7 8 16,3-10 8-16,2-15 0 16,0-9-11-16,4-4-4 15,-1-14-2-15,1-9-1 16,1-11-2-16,1-2-2 16,3-9-1-16,-1-5-1 15,-1-2 1-15,3-5-1 16,-2 0-2-16,1 0 0 15,-3-4-1-15,-5-1 0 0,-2-3 1 16,-7-1 0-16,-2-2 0 16,-3 1 0-16,-2 6 0 15,-2 4 0-15,2 9-2 16,4 11-2-16,-1 18-1 16,2 10-2-16,8 15 0 15,0 3 1-15,3-7 1 16,4 7 0-16,1-1-1 15,1-10-1-15,6-3 0 16,-2-7 1-16,4-7 1 16,-3-2 1-16,3-12 0 15,-1-5 2-15,0-13 2 16,0-3 0-16,-2-2-1 16,-4-2 0-16,0 4-1 15,-1 3 1-15,-3 4-1 0,0 2 1 16,-3 5-3-16,1-1 0 15,3 9-1-15,-1-4-1 16,0 0 0-16,3 7 1 16,3 10 1-16,17 32 0 15,-15-32 0-15,-1-4 0 16,1-7 1-16,-1-8 0 16,-4-8 0-16,0-2 1 0,2-10-1 15,-4 1 1-15,3 2-1 16,-2-4-1-16,3 2 2 15,-1 3 0-15,5 2 0 16,4 7 0-16,2 12-1 16,1 2 0-16,2-1 12 15,2-1-1-15,8 6-6 16</inkml:trace>
  <inkml:trace contextRef="#ctx1" brushRef="#br0" timeOffset="-57882.463">29769 15245 0,'0'0'0,"-30"-13"15,-31-12-15,-7 6 16,-6 8 0,6 8-16,-1 6 15,4 0-15,-28-14 16,5 3 0,6 5-16,2 6 15,7 10-15,-7-2 16,12 3-1,2 5-15,9 0 16,5 0 0,-3-2-1,3-1-15</inkml:trace>
  <inkml:trace contextRef="#ctx0" brushRef="#br0" timeOffset="-21011.897">15435 13827 455 0,'-9'1'291'0,"0"3"-27"0,1-2-77 16,3-2-31-16,2 5-39 16,2 0-14-16,4 13-28 15,-1 5-12-15,10 15-28 16,7 10-16-16,8 22-14 16,14 15-1-16,16 26-2 15,12 15 0-15,17 25-5 16,-4 2-42-16,-11-5-9 15,-18-14-1-15,-22-28 8 16,-9-19 45-16,-14-21 16 16,-1-11 3-16,-10-31 0 15,2-7-5-15,1-12-1 16,1-5-1-16,-1-8-1 16,0-4 2-16,-8-14-2 15,-4-3 0-15,3 11-1 16,-3-2 1-16,-1 0 5 31,0 5 1-31,-1-8 4 0,-3 0-3 0,1 19-5 16,-1-6-4-16,9 11-4 0,-2 2-3 15,8-6 8-15,1 10 0 16,1-2-1-16,4 9 1 16,-2-1-8-16,8-3-1 15,2 8 0-15,8-4 1 16,7 12 0-16,3 1 11 0,1 4-58 15,0-2-16-15,-5-9-5 16,-6-2-10-16,-7-17 60 16,-5 0 16-16,-6-7 15 15,-2-5 13-15,-10-11 37 16,0-5 20-16,-5-1 28 16,0-14 0-16,5 13-30 15,1 5-20-15,4-4-41 31,5 16-12-31,4-3-8 0,4 3-1 16,11 15 9-16,1 9-8 0,10 6-107 16,6 6 84-16</inkml:trace>
</inkml:ink>
</file>

<file path=ppt/ink/ink4.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8:55:23.700"/>
    </inkml:context>
    <inkml:brush xml:id="br0">
      <inkml:brushProperty name="width" value="0.05292" units="cm"/>
      <inkml:brushProperty name="height" value="0.05292" units="cm"/>
      <inkml:brushProperty name="color" value="#FF0000"/>
    </inkml:brush>
  </inkml:definitions>
  <inkml:trace contextRef="#ctx0" brushRef="#br0">4931 2861 453 0,'0'-49'252'16,"-6"5"-78"-16,3 12-60 15,-6 6-42-15,-6 6-43 16,-5 6-9-16,-5 5-9 16,-9 8-4-1,-10 2-2 1,-1 2-1-16,-17 2-1 0,0-1-1 0,-12 5 0 15,-7 2 0-15,-25 10-1 16,-6 1 0-16,-13 7-1 16,-7 7 1-16,-6 5 8 15,-4 9 9-15,-4 6 17 16,-6-3 10-16,9 5 3 16,-1-3-5-16,-9 16-17 15,10 16-10-15,1 12-11 16,-6 1-2-16,2 3-2 15,3-2 0-15,-3 17-1 0,-4 5 0 16,12 12 0 0,-3 6-2-16,-2 0 0 0,12 0-1 15,11 9-1-15,4 4 0 16,22-4-1-16,3 11-1 16,10 2-1-16,11-13-1 15,17 14 0-15,11-2 0 16,15-3 1-16,6 9 2 15,10 0 1-15,5-9-1 0,15-1 1 16,7-1 0-16,11-16 0 16,9 4 1-16,14-5 4 15,0-2 1-15,16-9 2 16,2-4 0-16,3-15-2 16,1-8-2-16,4-8 0 15,11-8 0-15,10-18 0 16,3-7 0-16,1-11-1 15,0-6 0-15,6 3 1 16,5-1 0-16,-1-9 2 16,-1 7 1-16,4-20 0 15,2-8 1-15,3 1 5 16,4-12 2-16,2-12 7 16,3-4 3-16,10-34 7 15,11-12 3-15,1-12-2 16,3-12-1-16,22 2-9 0,-8-8-3 15,-2-19-6-15,3 4-3 16,-14-11-3-16,-4 1 0 16,4 5-1-1,-8-4 0-15,-9-2 1 0,0-5 0 16,-7-1 2-16,-4-9 0 16,-4-11 7 15,0 2 4-31,-3-18 8 0,-3 1 5 0,-12-8 8 0,-8-9 3 15,-21 7 5-15,1-1 2 0,-3 3-5 16,-4 10-5-16,-14-2-13 16,-14 3-4 15,-13 9-8-31,-10 1-1 0,-13-3-3 0,-2 7-1 0,-13 3 1 16,-14 0-1-16,-4 16 1 15,-10-7-1-15,-12 9 0 16,-4 0 0-16,-19 8 4 15,-4 12 3-15,-6 4 6 16,0 7 1-16,1 14 3 16,-6-2-3-16,-2 14-8 15,4 5-3-15,2 13-7 16,0 2-4-16,0 5 0 16,2-1-1-16,0 2-6 15,7 4-10-15,16 13-27 0,7 7-17 16,17 5-37-16,5 4-21 15,10-2-74-15,8 4-42 16,23 9 147 0</inkml:trace>
  <inkml:trace contextRef="#ctx0" brushRef="#br0" timeOffset="1665.667">3835 8033 600 0,'-75'-98'280'0,"48"98"-124"16,4-1-66-16,11 18-72 16,-3 9-12-16,9 7-6 15,2 9-2-15,6 1 0 16,6 7-1-16,9 14-1 16,9-1 1-16,4 11 0 15,7 0 1 16,3-3-1-31,-2 6 0 0,7 5-1 0,-2 1 1 32,3 9 1-32,5-2 1 0,11-4 1 0,11 4 0 0,15-5-2 15,2-3 0-15,6-1-1 16,1-9-1-16,15-8 1 16,10 1-1-16,6 0 3 15,12 0 1-15,6-7 2 16,0-1 1-16,23-16-2 15,-8-2 0-15,2-4 0 0,15-2-1 16,-18-1 0-16,6-4 0 16,4 4 0-16,-14-6-1 15,7 5 0-15,0 2-1 16,-14-2 2-16,-5-3 1 16,-3-1 2-16,-10-7 0 15,-13-9 3-15,-5 2 0 16,-19-2 9-16,-8 0 9 0,-14-1 26 15,-2 5 13-15,-22-19 18 16,-7 1 4-16,-21 2-7 16,-11-5 6-16,-6 13 22 15,-8-6-5-15,-9-6-18 16,-7 3-17-16,-9-9-48 16,-11 5-6-16,-7 1-5 15,-4-8-1-15,-6 5-2 16,1 0-1-16,-2 1-1 15,1 1-1-15,2-10 0 16,-3-3 0-16,0 6 0 16,-3 2-1-16,4 6 0 15,7 5 0-15,13-4-1 16,6 7-2-16,14 4 0 16,2-1-6-16,16-1-7 0,9 1-2 15,16-12-2-15,9 4 3 16,19 1 8-16,8-6 2 15,9 17 5-15,-1 1 2 16,-9 6 1-16,-5 11 1 16,-11 4 1-1,-6 8 4-15,-17 28-17 0,-14 18-34 16,-26 71 30-16</inkml:trace>
  <inkml:trace contextRef="#ctx0" brushRef="#br0" timeOffset="15796.332">4751 3069 732 0,'-98'-47'346'31,"49"24"-159"-31,1 0-25 0,-148-69-89 0,8 4-28 16,-5 14-33-16,60 51-6 16,-10 17-6-16,-7 13-2 15,-5 37-3-15,-22 13 0 0,-15 33-8 16,-9 15-12-16,-20 22-21 15,9 19-6-15,-4 10-2 16,-1 10 11-16,12 14 17 16,2-10 8-16,20 15 9 15,0 5 2-15,20 9 8 16,15 9 1-16,14 11 3 16,24 9 0-16,26 9-4 15,10 3-1-15,31 0-1 16,10-2 1-16,28-10-2 15,15 0 2-15,13-23-1 16,18-13 1-16,30-27 0 16,8-17 1-16,40-28 0 15,21-18 0-15,21-32 1 16,23-15-2-16,18-22 0 16,14-8 1-16,9-23 0 15,8-9 0-15,9-24 0 0,4-13 0 16,15-23 4-16,-2-5 3 31,7-31 4-31,-15-9 1 0,5-7 8 0,-13-16-1 16,-12 0 10-16,-4-11 1 15,-32-14-8-15,4-1 0 16,-18-5-8-16,-18-2-2 16,-5-15 0-16,-21 9 0 0,-25-13 16 15,-10 1 11-15,-33 8 18 16,-13-15 3-16,-18 19-7 15,-9-11-6-15,-19 13-1 16,-10 1 2-16,-19-1-10 16,-11 5-1-16,-5 7-9 15,-11 3-5-15,-5 1 1 16,-13 12-4-16,-22 4-9 16,-4 3-2-16,-17 18-5 15,2 5-1-15,-18 14-4 16,-7 20-1-16,-7 11-2 15,-17-2-1-15,5 11 1 16,-6 1-1-16,-7 12 1 16,9 19-1-16,1 7-1 15,0 10-1-15,-1 22-1 0,-1 6-1 16,-11 25 0 0,15 7 0-16,-6 17-1 0,1 3 1 15,4 6 0-15,-5 7 1 16,5 18 0-16,4 15-1 15,10 18 0-15,-4 14 0 16,8 9-1-16,4-2-1 16,7 26 0-16,5-4-1 0,2 2-1 15,2 7-3-15,7-18-3 16,9-1-2-16,12 10 0 16,6-5 1-16,6 1 6 15,-3 2 2-15,18-17 3 16,2-4 0-16,17 3 0 15,3-8 0-15,8-4 1 16,8 8 1-16,1-11 0 16,10-3-1-16,9 9 0 15,8-16 0-15,14-9-1 16,5-5-1-16,13-22-2 16,6 6 0-16,13-14 1 15,2 0 1-15,27-11 3 16,1-16 0-16,18-14 1 31,16-7 2-31,4-15 0 0,3-3 3 0,16-8 0 16,0-8 0-16,-2-2 2 0,15-2-2 15,0-1 0-15,-4-8 0 16,18-4 0-16,4-8 1 16,-5-15 1-16,10 6 0 15,-2-16-1-15,-4-4 1 16,6-16-2-16,-9-13 0 15,10 0 0-15,1 0 1 16,-13 2-1-16,5-1 2 16,-14-21 0-16,-7-2 1 0,9-2 0 15,-8-1 0-15,-18-7 1 16,-4-6-1-16,-16 0 0 16,-5-6 1-16,-15-10 8 31,-9 1 7-16,-23-10 15-15,-10-12 3 0,-8 17-2 0,-11-10-4 0,-14-14-13 16,-7 3-5-16,-16-1-4 16,-7-1-3-16,-21 6 1 15,-10 6 0-15,-11-6-3 16,-2 2 0-16,2 7-3 16,-2 8 0-16,-1 9 1 15,-6 6 0-15,-11 12-1 16,1 4-1-16,-4 23 1 15,5 13-1-15,3 13-3 16,1 10-1-16,-1 16-10 0,3-3-11 16,12 11-31-16,1-3-33 15,9 2-93 1,-1 21-223 0,3 17 270-16</inkml:trace>
  <inkml:trace contextRef="#ctx0" brushRef="#br0" timeOffset="23272.727">13052 11653 521 0,'-24'-18'258'0,"7"10"-95"16,10-7-49-16,11 15-74 15,1 9-16-15,14 14-12 0,-1-1 1 16,5 9 5 0,5 2 0-16,7 1-5 0,6 11-3 15,22 7-5-15,-3-2-2 16,14 8-1-16,5 6 0 15,-1 11-1-15,16-1-1 16,4 1 1-16,6-1 8 16,3-4 15-16,-1 12 5 15,19 12 4-15,-13-3-6 0,15 12-13 16,4 3-5-16,-5 1-5 16,14 12-1-16,-8-2 1 15,6-6 0-15,-3 5 1 16,-1-10 0-16,5-9-3 15,-2-3 0-15,-6-18-1 16,-2-1 0-16,-1-5 1 16,-3 7-1-16,-11-1 4 15,-9-8 3-15,-16-13 4 16,-10-10 5-16,-8-15 1 16,2-1 1-16,-15-9 3 15,-11-10 6-15,-13-4 14 16,-10-10 10-16,-14-11 15 15,-2-2-2-15,-10-18-6 16,-6-5-8-16,-4-15-16 0,-7-7-3 16,-8-6-2-16,3 1 0 15,-25-1-1-15,-2 3-2 16,-8-2-4-16,-11-4-4 16,8 0-4-16,-1-5-3 15,-4 9-3-15,-9 4-1 16,-9 12 1-16,-2 6 3 15,1 11 2-15,16-1 0 16,8 1-2-16,12 7-3 16,1 2-5-16,11 16-2 0,16 6-3 15,-1 4-3-15,21-6-4 16,6 5-3-16,14 10 1 16,15-1 0-16,11 17 2 15,6-9 2-15,7 3 0 16,0-1 2-16,7 1 0 15,12 5 1-15,-5 2 2 16,0 4-1-16,-3 7 1 16,-16-1 0-16,-6 14 1 15,-8-8 0-15,-18 4 3 16,-9 4 0-16,-16-5 13 16,-9 11 7-16,-13-1 12 15,-12-5 5-15,-7 5-6 16,-4-3-5-16,-10-8-10 15,2-14-3-15,1 0-5 16,1-4-1-16,9-12-15 0,2-9-21 16,7-15-71-16,-1-5 63 15</inkml:trace>
  <inkml:trace contextRef="#ctx0" brushRef="#br0" timeOffset="29200.915">10272 13081 626 0,'-12'-44'330'0,"1"11"-96"15,6 6-74-15,4 9-73 16,-1 6-4-16,1 10 16 16,1 7 12-16,2 15-14 15,2 14-21-15,3 24-38 16,3 9-17-16,4 22-14 15,1 0-3-15,3 1-2 16,-5 4 0-16,-3 6-1 16,-4-8 1-16,-2-3-2 15,-6-12 3-15,-4-35 14 16,-6-7 8-16,-2-21 8 16,6-7 0-16,-5-14-15 15,5-7-7-15,-1-11 0 16,-4-12 8-16,4-7 20 0,-3-3 11 15,-2-4-1-15,2 5-7 16,-6 23-19-16,1-3-11 16,-3 12-6-16,-2 8-3 15,-2 6-2-15,-4 5 0 16,-1 14-1-16,-7 4 0 16,9 10-2-16,4 11-1 15,8 1-1-15,8 4-2 16,6-6 2-16,1-3 2 0,11-2 2 15,10-6 0-15,5 1 4 16,-2 0 1-16,3-10 10 16,0-11 8-16,1-16 5 15,14-12 1-15,-7-4-8 16,-1-2-4-16,5-7 4 16,-5 0-8-16,3 2 267 15,3 8-205-15</inkml:trace>
  <inkml:trace contextRef="#ctx0" brushRef="#br0" timeOffset="30535.963">17346 10418 1027 0,'-20'-44'352'0,"18"93"-305"16,4 7 12-16,1 34 30 16,4 22 14-16,5 22-12 15,2 20-25-15,7 5-35 31,-5-15-11-31,-6-29 3 16,-9-28 27-16,-7-52 29 16,-6-14 5-16,-5-32-9 0,3-15-27 15,-4-25-31-15,-6-14-7 0,7-26-5 16,-2-9 0-16,3-19-5 16,12-7-1-16,11 0 7 15,4-5 8-15,20 15 16 16,3 13 6-16,2 20-6 15,5 24-7-15,0 22-16 16,8 12-7-16,9 33-6 16,-1 9-1-16,2 21 2 0,-8-2 1 15,-14-1 4-15,-1 0 2 16,-13-6 1-16,-3 12 1 16,-17 4 3-16,-6 3 3 15,-16-4 3-15,-8-7 1 16,-3-12 1-16,-13-13 1 15,0-11-22-15,-7-8-29 16,0-15-95-16,12 1-56 0,15 4-54 16,9 11-1 15,19 8 160-31</inkml:trace>
  <inkml:trace contextRef="#ctx0" brushRef="#br0" timeOffset="30852.348">18311 9532 931 0,'-6'-1'386'16,"0"26"-216"-16,-3 15-93 15,-3 40-20-15,-1 12 9 16,-1 21 6-16,2 24-14 16,5 14-32-16,3 3-9 15,-4 0-6-15,-3-17-14 16,6-28-65-16,-16-19-69 15,16-34 81-15</inkml:trace>
  <inkml:trace contextRef="#ctx0" brushRef="#br0" timeOffset="31216.824">18460 10351 904 0,'8'-35'471'0,"-8"22"-118"15,-2 12-201-15,-3 22-93 16,-2 6-31-16,-4 18-8 16,1 4 1-16,5 9 5 15,5 13 0-15,11 5-2 16,4-7-4-16,2-15-8 16,3-14-1-16,1-31 4 15,4 0 6-15,-5-23 5 16,6-14 1-16,-2-16-3 0,-7-18-5 15,-6-7-7-15,-14 0-1 16,-12 10-3-16,-5 14-1 16,-3 19-4-16,-2 7-3 15,-4 18-3-15,2 1-3 16,5 9-1-16,6 8 1 16,7 3-28-16,2 7-23 0,7-6-71 15,5 0 74 16</inkml:trace>
  <inkml:trace contextRef="#ctx0" brushRef="#br0" timeOffset="31635.437">18910 9888 1138 0,'0'-1'399'0,"1"15"-295"15,0 9-28-15,-2 21 11 16,-1 15 5-16,4 24-5 16,4 17 0-16,4 16-3 0,2 3-7 15,0 3-49-15,-2-6-25 16,-3-32-16-16,-6-12-12 15,-6-42-42-15,-5-20-45 16,-6-21-174-16,-2-22-54 16,-2-20 35-16,-4-6 115 15,1-2 337-15,2 4 129 16,6 17 100-16,4 3-34 0,11 13-117 16,-2 2-59-1,12 2-75-15,2-4-26 16,5-6-35-16,9 3-8 0,5-1-13 15,7 3-3-15,5 13-8 16,2 11 0-16,-6 8 0 16</inkml:trace>
  <inkml:trace contextRef="#ctx0" brushRef="#br0" timeOffset="32063.416">19556 9587 1119 0,'6'-17'375'15,"-4"11"-278"-15,-4 7 6 0,-14 11 39 16,0 1 27-16,-7 20-54 16,0 11-28-16,-1 9-33 15,-2 11-17-15,0 3-8 16,-1 0 3-16,6 24 1 15,3 11 0-15,12 5-1 16,9 3-6-16,11-5-6 16,4-7-4-16,7-7-14 15,-1-9-2-15,3-29-17 16,3-25-16-16,6-28-49 16,1-17-15-16,5-18 55 15</inkml:trace>
  <inkml:trace contextRef="#ctx0" brushRef="#br0" timeOffset="32527.587">19984 9679 876 0,'15'-75'386'16,"-7"29"-222"-16,3 17-55 15,7 29-65-15,-12 15-15 16,10 27 48-16,-8 15 24 15,1 35 22-15,2 9-10 16,-3 35-56-16,9 11-21 0,-6-2-20 16,0-4-3-1,-4-37 11-15,-12-14 9 0,-3-36 4 16,0-19 2-16,-7-25-5 16,5-15-7-16,-11-22-5 15,-2-3-5-15,-3-12-8 16,-10-5-1-16,-5 3 1 15,4 3 12-15,3 10 12 16,4 8 2-16,7 13-5 16,1 4-11-16,6 11-9 15,4 6 1-15,2 10 1 16,4 6 0-16,0 5-5 16,5 7 2-16,4 2 1 15,5 3 2-15,7-2 0 16,1-8-3-16,3-6-2 0,2-8 0 15,5-5-5 1,1 3-8-16,8-7-35 0,-1-11-43 16,0-18-56-16,-2-15 6 15,6-19 74-15</inkml:trace>
  <inkml:trace contextRef="#ctx0" brushRef="#br0" timeOffset="32796.69">20550 9430 875 0,'49'28'437'0,"-12"22"-110"15,2 21-116-15,-5 23-54 16,-6 7-27-16,-9 6-3 15,-2-2-10-15,-9-3 3 16,-1 1-13-16,-16-3-46 16,-4-8-24-16,-10-3-25 15,-4-1-19-15,-1-3-70 16,0-6-11-16,-1-19 42 16</inkml:trace>
  <inkml:trace contextRef="#ctx0" brushRef="#br0" timeOffset="34792.45">20864 10303 539 0,'28'9'248'0,"19"-1"-104"16,15 6-18-16,7-14-30 15,6 0-9-15,12-6-13 16,9-4-9-16,10 5-20 15,0-2-10-15,-18 29-20 32,-44-11-8-32,-1 1-13 0,127 49-22 0,-9 49-44 15,0 22-22-15,-71 5-11 16,-14 17 22-16,-13 8 41 16,-12-6 36-16,-21 11 68 15,-8-10 29-15,-20-5 35 16,-3 16-1-16,-17-2-39 0,-9 5-26 15,-18 14-31-15,-10 0-12 16,-25-11-10-16,-1-3-1 16,-5-19-4-1,-6-18-1 1,8-17-1-16,1-20 1 0,6-12 3 0,10-12 1 16,13-17 30-16,9-19 17 15,16-28 28-15,8 2 5 0,11-35-27 16,5 1-16-1,15-28-29-15,5-15-5 0,13-4 3 16,12-12 6-16,10 13 12 16,9-16 1-16,0 21-7 15,-2 10-8-15,-11 18-14 16,-10 24-2-16,-10 19-2 16,-9 20-1-16,-26 9-1 15,0 12 1-15,-22-1 36 16,-14-6 29-16,3-3 35 15,-7-7 4-15,6-6-32 16,11-2-27-16,15-8-33 16,8-2 0-16,15-2-47 15,11-3-29-15,13 12 451 16,12 5-317-16</inkml:trace>
  <inkml:trace contextRef="#ctx0" brushRef="#br0" timeOffset="43167.943">20798 15164 868 0,'-59'-22'402'0,"-5"-1"-163"16,5-10-47-16,-11-8-62 15,-4 3-23-15,-3-11-43 16,-5 7-19-16,7 0-22 15,2-3-6-15,-8 6-6 16,0-5-2-16,-12-2-5 16,-1 18-3-16,-7 3-3 15,-21 4-5-15,-17 14-4 16,-15-6 0-16,-16 16 3 16,1 14 3-16,-4-5 5 0,0 6 3 15,0-4 4-15,6-4 3 16,0 14 1-16,7 4-1 15,-3-2-4-15,-2 1-2 16,13-3-3-16,-1-2-1 16,6 7 0-16,5 0 0 15,5 4 0-15,-5 6 0 16,7 7-1-16,6 8 1 0,8-1 0 16,9-1-1-16,16-18 0 15,8 1 0-15,11-4-2 16,15-1-1-16,7 2-7 15,3 0-2-15,17 5-9 16,0 2-2-16,21 11-1 16,4-3 1-16,9 6-1 15,4 4-1-15,12-10-10 16,14 0-3-16,10-7-2 16,11-3 3-16,11 4 7 15,3 2 3-15,24 3 3 16,11-8 2-16,10 3 4 15,11 2 3-15,3 6 3 16,9 4 2-16,9-2 4 16,0-8 0-16,9-6 3 15,-3-1 0-15,15-1 1 16,6-1 1-16,-11 0 1 0,9-5 1 16,-2 0 0-16,-3-3 1 15,17-10 0-15,4 3 0 16,3-22-1-16,6-6 0 15,-4-6 1-15,1-7-1 16,-7 5 0-16,-2 2 0 16,3-4 1-16,-11-2 0 0,-6-3 0 15,-4-2 0-15,-23-5 1 16,-11 1 0-16,-24-1 11 16,-16-2 12-16,-23-3 24 15,-6-3 10-15,-25-9 3 16,-21 9-6-1,1 2-20-15,-7-32-10 0,-10-16-21 16,-12 9-21-16,-6 13-36 16,-2-9-13-16,-9 1-13 15,8 2-4-15,-8 5-44 16,0 11 82-16</inkml:trace>
  <inkml:trace contextRef="#ctx0" brushRef="#br0" timeOffset="44544.93">20630 15103 862 0,'-42'-75'439'0,"-21"31"-155"0,-7 3-97 15,-2 19-131-15,-17 1-28 16,-13 5-19-16,-13 1-2 16,-15-11 0-16,-12 7 2 15,-17-11 0-15,1 1-1 16,0-1-3-16,-7-10-4 16,3 12 2-16,3 1 2 15,-16 5 5-15,7 11 5 16,-10 2-3-16,57 17-1 15,-1 0-6-15,-99 20-4 0,-30 19-1 16,28 8 0-16,30-8-1 16,13 2 0-16,12 2-1 15,10 0 0-15,29 9 1 16,11 3-1-16,18 3 0 16,4 0-1-16,17-6-1 15,7 2 0-15,19-7-6 16,19 10-5-16,17 2-15 15,10 2-8-15,16 0-5 16,5-10 3-16,19-1 13 16,15-8 7-16,15 1 9 15,9-5 2-15,13 3 2 16,2-5 2-16,22 4 1 16,10-6 1-16,10-11 0 0,11 2 1 15,20-14-1-15,1-5 1 16,39-3 1-16,2-3 0 15,8-6 1-15,10 10 1 16,-3-10 1-16,4 3-1 16,0-2-2-1,0-3-4 1,-15-4-2-16,0-7 0 0,-14-17 2 0,-3 2 3 16,-2-6 1-16,-21-1 1 15,3-1 0-15,-11-9 0 0,-20-6 3 16,5-6 0-16,-22 0 1 15,-11-2 1-15,-12-17-2 16,-21-2 0-16,-29-6-1 16,-9-5-2-16,-29 17 0 15,-2 15-16-15,-12 17-76 16,-9 12 66-16</inkml:trace>
  <inkml:trace contextRef="#ctx0" brushRef="#br0" timeOffset="45552.293">19206 16050 376 0,'0'-1'278'0,"-6"-10"30"0,-45-32-106 16,22 30-104-16,-1 4-11 15,-4-8-7-15,4 3 0 16,-8-8-10-16,0 0-8 15,-2 3-22-15,1 2-10 16,-2 6-14-16,-4-2-6 16,-5 7-5-16,-3 6-2 0,-8 4-1 15,-3 6-1-15,-4 0-1 16,-1-3 1-16,6 7 0 16,7 4-1-16,2 3 2 15,3 7 0-15,11 4-1 16,-4 0 0-16,16 10-2 15,1 3-1-15,9 3 0 16,11-3-1-16,7 0 0 16,2-2 0-16,9-3-3 15,1-1-1-15,10 1-3 16,8-2-1-16,6-5 3 16,2 3 2-16,4-6 3 15,6 0 1-15,6-1 0 16,4 4 0-16,14-3-1 15,-3-16 1-15,14-1 1 16,4-13 0-16,-9-12 1 0,8 4 0 31,-7-7 0-31,-6-6 1 0,1-2 1 0,-7 1 1 16,-16-8 1-16,-8-4 1 16,-16-6 6-16,-4-5 7 15,-12-4 12-15,-5-3 5 16,-12 5 4-16,-11-4-1 15,-19-2-9-15,-10 10-5 16,-6-2-11-16,-15 7-4 0,-1 8-7 16,5 2-2-16,0 6-14 15,15 3-15-15,12 2-49 16,5 0-67-16,12 5 93 16</inkml:trace>
  <inkml:trace contextRef="#ctx0" brushRef="#br0" timeOffset="46466.643">19804 15959 576 0,'-73'-38'372'0,"36"39"9"16,-4 5-228-16,-2 9-48 15,-5 11-65-15,-5 4-20 16,3 18-16-16,3 2-4 16,4-1 0-16,10 9 1 15,5-14-1-15,0 3 0 16,7 1 0-16,1 2-1 16,4 13 0-16,9-3 0 0,6-2-2 15,2-7 1-15,13-7-1 16,3-5 0-16,12-2 0 15,6-6 0-15,11-7 0 16,9-1 1-16,13-13-2 16,-4-6 1-16,13-13 1 15,-5-9 0-15,-2-10 2 16,5-7 0-16,-8-4 6 16,-4-16 5-16,-12-12 17 15,3-5 9-15,-16-11 10 16,-5 9-1-16,-13 0-7 15,-15 3-4-15,-18 4-2 16,-5 9 3-16,-13 7 8 16,-5 7 2-16,-15 11-6 15,-12 5-6-15,-13 17-13 16,-1 7-6-16,0 4-6 16,0 5-1-16,-3 2-18 15,-2 2-27-15,7 5-58 0,6-6-75 16,21 0 104-16</inkml:trace>
  <inkml:trace contextRef="#ctx0" brushRef="#br0" timeOffset="48832.735">20228 8542 878 0,'32'-53'423'16,"-39"34"-149"-16,-2 18-184 16,0 3-43-16,-4 16-42 15,-4 9-5-15,-4 16-3 16,-6 9 1-16,-6 15 0 15,5 9 0-15,-7-5 1 16,1-7 0-16,2-8 1 16,-7-10 0-16,8-2 1 0,6 1 1 15,7-12 0-15,9-1 0 16,4-25 0-16,5 0 0 16,1-6 1-16,3-9-1 15,3 2 0-15,3-4 0 16,4-7 0-16,5-2 0 15,0-1-1-15,8-4 0 16,3-2 0-16,-6 3-1 16,-4 5 0-16,-3 4 0 15,-11 8-2-15,12 7-1 0,1 6 0 16,-17 4-1-16,-1 9 2 16,-8 5-7-16,-9 23-75 15,13 20-316-15,-3 11 278 16</inkml:trace>
  <inkml:trace contextRef="#ctx0" brushRef="#br0" timeOffset="55625.549">13271 6106 763 0,'-25'16'268'16,"10"17"-236"-16,11 17-28 15,19 22-11-15,19 9 0 16,7 8 3-16,4 2 1 15,9 6 1-15,-7-1-1 16,12 11 0-16,9-3 1 0,16-6 1 16,16 5 1-16,11-2-1 15,14-2 1-15,17-9 0 16,0-7 0-16,17-3 2 16,0-1 2-16,-3-4 20 15,8-4 5-15,19-21 0 16,-2-8 3-16,20-12-19 15,4-16-2-15,6-13-3 16,10-7-3-16,-5-29-1 16,7-4 1-16,-6-15 1 15,0-12 0-15,-1-3 2 16,-4-2 7-16,-9-2 3 16,6 4 2-16,-6-19-3 15,-11-5-7-15,3-14-3 16,-15-1-1-16,-17-7 17 15,-3-4 26-15,-22-3 37 0,-10-12 16 16,-9 1 2-16,-9-4-20 16,-1-1-31-16,-7-7-16 15,-13-3-19-15,-4 4-5 16,-18-7-7-16,-4-6-1 16,-6 9-2-1,-10-9 1 1,-16-13 1-16,-4 16 3 0,-18-5 1 0,0-8-3 0,-10 15 3 15,-5-1 2-15,-5-18-6 16,-2 15 8-16,-23-1 16 16,-5 2 3-16,-15 13 12 15,-13 4-4-15,5 12-19 16,-16-6-5-16,0 13-8 16,-8 7-4-16,-17 8-2 15,3 11-2-15,-23-2-4 16,-6-4 0-16,-10 5-1 15,-10 4-1-15,-13 18 2 16,-10 9 0-16,-7 0 0 16,-5 3 3-16,-1 8 0 15,3-2 0-15,-3 12 1 16,3 5 1-16,-3 8-1 16,-2 10-1-16,-8 5-1 0,-5 14-2 15,-3 9-2-15,-2 9-1 16,1 16 0-16,5 6-1 31,-13 26-1-31,3 7 1 0,3 14-1 0,-13-1 0 16,11 25 0-16,4 8-2 15,-1 15-3-15,14 11-2 16,5 6 0-16,11 5 2 16,20 12 1-16,3 15 5 0,20 7 0 15,8 7 0-15,15 3 3 16,24 2-2-1,22-4 0-15,15-11-3 0,20 8-6 16,4-11-4-16,26-2-1 16,2 4 3-16,25-22 4 31,19-3 6-31,9 4-1 0,10-11-2 16,18 2 1-16,8 13-1 0,27-26 4 15,4 7 3-15,41 2 4 16,6-18 0-16,22 0 2 15,17-7 1-15,-4-6-44 16,12 0-41-16,15 3 52 16</inkml:trace>
  <inkml:trace contextRef="#ctx0" brushRef="#br0" timeOffset="76378.676">18142 5845 956 0,'-16'-19'409'0,"13"21"-238"16,-3-2-79-16,6 13-76 16,2-2-9-16,1-6 1 15,12 16 1-15,10-13-4 16,4 9-3-16,10-3 0 16,3-13-1-16,4 5 5 15,-23-2 2 1,0 0 3-16,79-1 4 0,12 11 2 0,11 3-1 15,-29-2 8-15,7 9 2 16,15-9 4-16,-2 1 3 16,13-3 0-16,4-1-4 15,1 3-6-15,6-2 1 16,5-2-3-16,5 4-2 16,1 0-3-16,10 2-5 0,5-4-5 15,-1-3-1-15,16-9 0 16,1-1 0-16,2-1 0 15,2-5 0-15,-6 2-3 16,2-1 1-16,3 5-1 16,3 7-1-16,0 9 0 15,-2 4 0-15,-2 2 0 16,1-2 0-16,-6 9 0 16,2 3 1-16,-13-9-1 15,-1 0 1-15,12-10 1 16,-61-11 0-1,1 2 0-15,101 3-1 0,29-4 0 16,-29-2 0-16,-29-7-1 16,3 7 1-16,2-3 1 15,0-6 0-15,3 10 1 16,-7-10-1-16,-3 6-1 0,0-5 1 16,-10-3-1-16,-3 1 0 15,5 3 1-15,-2-5-1 16,4-2 1-16,-2-3 0 15,-5 0 0-15,-6 3 0 16,-7 6-4-16,-1 1 4 16,-6 6 21-16,-15-5 4 15,3 5 6-15,-9-1-4 0,-2-6-20 32,-2 0-4-32,-17-6-2 15,-4 3 1-15,-18 2-2 0,4 3 0 0,-21 7-1 16,-6 3-1-16,-19 3-8 15,-13 9-31-15,-22-1-58 16,-16-2-66-16,-35 8 95 16</inkml:trace>
  <inkml:trace contextRef="#ctx0" brushRef="#br0" timeOffset="76990.629">17491 6971 701 0,'11'-37'356'16,"12"0"-2"-16,38-3-342 15,13 12-20-15,14-5 1 16,4 11 1-16,17 12 6 16,5-4 7-16,19 13 11 15,13-2 3 1,8 0-1-16,5-5-6 0,12 8 0 15,5-8 11-15,4 0 39 16,6 6 17-16,-2-2 8 0,-4 0-9 16,1 9-38-16,-7 0-18 15,-7-1-13-15,-5 1 0 16,-16-7 9-16,-4 1 10 16,-9 4 18-16,-11 4 2 15,-25-2-7-15,-8 0-5 16,-30-7-50-16,-3 4-46 15,-17 8 39 1</inkml:trace>
</inkml:ink>
</file>

<file path=ppt/ink/ink5.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8:56:54.33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8:57:17.142"/>
    </inkml:context>
  </inkml:definitions>
  <inkml:trace contextRef="#ctx0" brushRef="#br0">4016 12559 1544 0,'-91'-12'548'0,"8"-2"-479"16,-6-1-36-16,-3 2-26 15,0-4-3-15,-15 6 0 16,-1 7 5-16,-2 0 5 16,-4 6 4-16,6 10-1 15,-3 10-6-15,-6 14-7 16,-1 5-3-16,0 16-1 15,-2-2 0-15,1-10 1 16,2-1 0-16,3-3-1 16,-1 2 0-16,4 21-3 0,-1 10 0 15,7 19-2-15,6 12-1 16,-2 18-2-16,7 16-1 16,0 19-1-16,9 11-2 15,16 20 0-15,0-10 1 16,17 6 3-16,8-6 2 15,17-17 0-15,9 11 0 16,15-12 0-16,-1-6-7 0,8 17-5 16,6-13 0-16,4 2 0 15,5 10 13-15,19 2-24 16,9 0-21-16,15 2-37 16,7-10-9-16,12-32 26 15,13-11 22-15,9-30 36 16,8-1 4-16,15-14 1 15,-3-6 0-15,15-12-1 16,5-14 3-16,5-14 2 16,2-7 0-16,6-11 1 15,10-10 1-15,-9-8 1 16,2-5 0-16,16-12 2 16,-13-8 2-16,9-18 4 15,7-7-1-15,-18-13 3 0,5 3 5 16,-3-1 3-16,-11-6 6 15,-3 4 6 1,1-10-3-16,-16-9 1 0,-1-8-3 16,-1-11-3-16,-11-5-1 15,-8-12-4-15,-1 2-4 16,-20-13-4-16,-2 0-1 16,-10-10 14-16,-2-7 8 15,-7-4 9-15,-11 2 2 16,-15 13-6-16,-9 4-2 0,-13 1-2 15,-8-4 1-15,-8 0-6 16,-10-6-2-16,-11-2-5 16,-5 5-1-16,-18-12 0 15,-6 10-1-15,-15 6-2 16,-11 0 1-16,-9 8-5 16,-6-4 0-16,-3 7 2 15,5 7-2-15,-18 13 4 16,3 15 0-16,-6 15-5 15,-5 9 0-15,8 12-6 16,-6-1 0-16,1 11-1 16,0 0 1-16,2 14 0 15,-1 1-1-15,-5 4-1 16,3 12-1-16,3 5-1 16,8 6-1-16,3 11-1 0,0-3 0 15,6 11-4 1,7 11 0-16,8 4-1 0,8 9-2 15,3 4-20-15,1-3-17 16,15 17-49-16,3-8 0 16,18 9 56-16</inkml:trace>
  <inkml:trace contextRef="#ctx1" brushRef="#br0">21310 8107 0,'0'0'16,"0"0"-16</inkml:trace>
  <inkml:trace contextRef="#ctx0" brushRef="#br0" timeOffset="23788.552">9589 4210 630 0,'-12'-15'318'0,"5"-4"-52"16,2 1 5-16,-10 0-10 15,1-1-30-15,-7 9-91 16,-4 0-36-16,-2 9-57 16,2 5-21-16,3 6-23 15,-5 3-4-15,6 9-7 16,5 6 0-16,4 5-2 0,6 11 1 15,6 4 1-15,3-4-1 16,7-12 2-16,4 0 1 16,4-13-1-16,4-5 1 15,12 11 0-15,-6-11 1 16,3-5 0-16,-4 9 2 16,-16-13 1-16,6 5 2 15,-11 9 5-15,-2-4 5 0,-11 8 7 16,-12-1 2-16,-10 3-2 15,-12 2-3-15,-5-2-2 16,5-2 0-16,-6-15-9 16,7-4-11-16,11-10-29 15,5-5-20-15,18-1-69 16,5-5-45-16,10 1 106 16</inkml:trace>
  <inkml:trace contextRef="#ctx0" brushRef="#br0" timeOffset="24237.567">10026 4186 251 0,'7'-10'130'15,"-2"2"81"-15,-2-3-55 16,1-7 73-16,-3 1 28 16,-6-1-39-16,-3 0-19 15,-7 3-21-15,-2 5-18 0,-4-1-44 16,-3 2-34-16,-2 9-62 15,-1 4-15-15,1 12-12 16,6 14-3-16,1 9-3 16,2 6 0-16,4 11 0 15,3 9 2-15,4 11 10 16,6-7 5-16,9-6 8 16,5-7-1-16,9-20-2 15,-1 2-2-15,5-12 0 16,5-9 0-16,12-10 3 15,2-10-10-15,8-14-13 16,2 1 55-16,-3 5-40 16</inkml:trace>
  <inkml:trace contextRef="#ctx0" brushRef="#br0" timeOffset="26037.473">10489 4581 643 0,'0'-1'316'16,"0"0"-99"-16,-1 0-23 16,0 0 3-16,0 0-38 15,-3-3-37-15,-4 1-69 16,6 1-21-16,1 1-23 16,0 0-5-16,-1 0-6 15,1 1-2-15,0 3 3 0,0 14 0 16,8 37 1-1,-5-30 0-15,4-9 1 0,1 3-1 16,6-13 0-16,-6 0 1 16,-7-5 3-16,6-6 1 15,-7-11 1-15,9-8 0 16,1-1-3-16,-3 1 0 16,-1 8-1-16,-11 5 0 31,2 5 2-31,-6 4 1 0,6 6-1 0,1 9-2 0,-11 6-2 15,8 2-2 1,-5 5 1-16,-5-1 1 0,11-1 0 16,3-6 2-16,-3-6-1 15,6-10 0-15,9-5 8 16,-10-5-5-16,14-8 0 16</inkml:trace>
  <inkml:trace contextRef="#ctx0" brushRef="#br0" timeOffset="27845.772">11158 4098 991 0,'9'-28'420'15,"-22"10"-238"-15,0 12-70 16,2 0-16-16,-2 8-47 16,-3 6-22-16,-2 10-27 15,-4 0-2-15,4 7-1 16,0 0 0-16,1 3 0 16,8 7-1-16,-6-3-1 15,10 9 2-15,1-11 1 16,-1-6 1-16,6-4 2 15,-2-14 2-15,1-6 3 16,3-4 2 0,3-17 0-1,10 0 0-15,5-3-2 0,-4-10-2 16,4 9-2 0,-7 0-1-16,5 8-2 0,1 11-3 0,1 9-5 0,0 15 1 15,-1 17-3-15,2 12 2 16,-2 30 6-16,1 11 5 15,-3 22 15-15,-1-4 6 16,-6-12 10-16,-8-4 19 16,-10-22 36-16,-7-18 17 15,-13-17 15-15,-5-13-15 16,-5-20-37-16,-8-2-18 16,-6-21-25-16,0-7-10 0,4-9-38 15,9-8-24-15,19 2-73 16,10 2-30-16,20 4 90 15,14 15 7-15</inkml:trace>
  <inkml:trace contextRef="#ctx0" brushRef="#br0" timeOffset="28330.151">11694 4040 712 0,'-5'-28'389'16,"-6"16"-16"-16,-1-2-176 15,-5 6-39-15,-1 4-13 16,-6 16-43-16,-2 6-34 16,-3 10-46-16,6 10-10 15,4-4-8-15,4 4-1 0,11-2-2 16,4-5 0 0,8-6-1-16,1-6 0 0,-9-12-1 15,4-3 2-15,8-11 1 16,-1-5-3-16,12-5-13 15,-7-1-12-15,-4 0-6 16,-2-1 2-16,2 7 10 16,-2 3 8-16,0 2 3 15,-1 5 1-15,-3 11 1 16,1 1 2-16,1 7 3 16,5 6 1-16,-1-11 8 15,0 5-7-15,1-2-71 16,-2-6-74-16,1-3 86 15</inkml:trace>
  <inkml:trace contextRef="#ctx0" brushRef="#br0" timeOffset="28525.498">11990 3979 1404 0,'0'16'467'15,"0"8"-466"-15,3 9 3 16,-2-2 5-16,7 5 2 0,4 8 0 16,2 3-9-16,-6-12-35 15,-7-6-58-15,-1-18 57 16</inkml:trace>
  <inkml:trace contextRef="#ctx0" brushRef="#br0" timeOffset="28672.008">11954 3778 1003 0,'1'-9'347'0,"8"11"-278"15,1 9-19-15,5 16 16 16,3-3-3-16,-4 16-439 16,1-1 287-16</inkml:trace>
  <inkml:trace contextRef="#ctx0" brushRef="#br0" timeOffset="29033.798">12214 3944 1179 0,'5'-10'395'16,"4"13"-331"-16,-4 1-29 16,2-1 12-16,3 15 12 15,-4-1-24-15,3 9 7 16,-3 4 34-16,-6-3 14 15,-4 9 6-15,-3-8-10 16,-1-2-32-16,3-3-15 0,1-13-17 16,5-4-4-16,2-8 3 15,0-6-1-15,5-9-2 16,-1-12-1-16,2-10-11 16,5-5-2-16,3-2-4 15,-3 7 0-15,10 5-1 16,-1-1 1-16,-1 14 2 15,4 8 0-15,-6 27 7 16,0 15 0-16,3 11 4 16,-4 7 2-16,-3 0-3 15,1 7-2-15,-8 3-3 16,-2 3-12-16,6 7 5 16</inkml:trace>
  <inkml:trace contextRef="#ctx0" brushRef="#br0" timeOffset="29918.57">12833 3780 827 0,'-25'2'410'15,"31"-2"-133"-15,1-10-94 16,5 2-38-16,7 1-40 15,1-3-24-15,9 1-27 16,3 0-5-16,1-2-12 16,0-3-9-16,-3 5-14 15,-1-1 1-15,-5 3-24 0,0 7-36 16,-9 0 99 0,-3 3-59-16</inkml:trace>
  <inkml:trace contextRef="#ctx0" brushRef="#br0" timeOffset="30104.378">12954 4022 805 0,'-7'4'310'0,"5"0"-136"16,12 2-40-16,3-23-1 16,5 6 24-16,11-6-53 15,4-14-25-15,8 8-33 16,-4-7-15-16,1 1-7 15,3 21-22-15,-2-1-1 16</inkml:trace>
  <inkml:trace contextRef="#ctx0" brushRef="#br0" timeOffset="30444.625">13729 3212 1055 0,'-9'0'387'0,"1"12"-266"16,0 6-45-16,1 14 8 16,4 17-4-16,2 0-20 0,2 21-7 15,5 3 3-15,0 12 2 16,2 9-6-16,4 7-22 16,-2-17-8-16,-2-18-20 15,4-15-12-15,-8-33 3 16</inkml:trace>
  <inkml:trace contextRef="#ctx0" brushRef="#br0" timeOffset="30969.273">14006 3441 899 0,'-1'-3'403'0,"1"3"-154"0,-2-1-66 16,1 1-34-16,0 0-43 15,0 0-77-15,-1 0-8 16,0 22-13-16,-40 27-2 16,29-23-3-16,-1 16 0 15,5-8 1-15,8 6 1 16,-6 16 4-16,7 3 3 15,4 9 1-15,0 2-1 0,9-20 0 16,2-11-3-16,5-12 1 16,1-11 1-16,6-9 4 15,-4-7 0-15,6-19 0 16,1-4 1-16,5-12-4 16,4-3 0-16,1-8-3 15,-3-8 0-15,-1-2 5 16,-6-1 5-16,-6 3 26 15,-3 9 14-15,-12-3 28 16,2-3 6-16,-10 4-14 16,1 1-16-16,-10 13-34 15,-19 4-15 1,-16 18-14-16,-12 2-2 0,-12 10-2 16,13 10 0-16,8 5-1 15,8 9 0-15,10 4-13 16,5 2-16-16,8 10 3 0,2-7 371 15,16 6-260-15</inkml:trace>
  <inkml:trace contextRef="#ctx0" brushRef="#br0" timeOffset="67260.004">8292 14050 336 0,'-25'16'150'0,"3"-2"-64"16,4 5-58-16,-4-6-3 16,1-3 20-16,6 1 24 15,1 4 5-15,6-3 1 0,3 4-3 16,-4-8 7-16,-5 1 3 15,8 2-12-15,3-9-18 16,4 6-32-16,7 2-5 16,9-4 6-16,5 10 6 15,6-15 18-15,3 2 3 16,2-1-7-16,0-1-3 0,11 9-19 16,2-8-5-16,9-1-3 15,12 2 3-15,6-1 8 16,-1-4 4-16,-9-6 4 15,-8-1-1-15,-6-8 0 16,2 2 0-16,7 2 9 16,3 5 3-16,5 2-4 15,-2-1-2-15,-3 0-17 16,-7-11-4-16,1 1-8 16,0 8-1-16,10 8-1 15,2-2-2-15,2 6 1 16,3 1-1-16,-12-9 0 15,-3 8 0-15,-4-1 0 16,0 8 0-16,9 10-1 16,0-11 0-16,0 3 1 15,-8-18-1-15,-3 3 1 16,-2 4-1-16,-3-4 0 0,7 4 0 16,-6-1-1-16,5 1 0 15,4 4 0-15,0 3 0 16,-3-1 2-16,0 6-1 15,-7-4 2-15,2-1 4 16,1 4 5-16,1-13 2 16,5 5 0-16,-2-3-1 15,10 4 0-15,-6-1 2 0,1 1-1 16,3-6 0-16,-8 1-5 16,6-5-1-16,6-3-2 15,-5 10-2-15,2-9 0 16,1 6-2-16,-12 4-1 15,3-4 1-15,-3 10-1 16,-2-2 1-16,1 4 2 16,0-3 0-16,6 2 2 15,0 2 0-15,3-10-1 16,-2 7-1-16,-7-4-1 16,-2-2 0-16,-3 8 0 15,0-5-1-15,6 0 1 16,0 4-1-16,0-6 0 15,-5 5 0-15,-16 0 1 16,1-3 1-16,-12 4-7 16,-2-3-12-16,1-4-190 0,-8 2 148 15</inkml:trace>
  <inkml:trace contextRef="#ctx0" brushRef="#br0" timeOffset="68538.662">8181 14985 219 0,'-12'-1'95'16,"0"-7"-33"-16,1-1-35 15,0 5 23-15,-2-4 51 16,8-1 25-16,3 4 27 0,5 2-15 15,7-1-43-15,-3 3-21 16,5 2-41-16,6-2-9 16,0 2-5-16,3 0-2 15,8-3 8-15,1 0 4 16,5-5 11 0,4 1 3-16,8-2-8 0,0 7-6 15,14-7-14-15,12 2-4 16,-1-2-5-16,-2-4-1 0,-3 6-2 15,-8-5 1-15,11 3-2 16,7 3-1-16,4 5-1 16,0 3 0-16,-13-3 4 15,-3 0 4-15,6-1 7 16,6-1 2-16,8 3-2 16,3-1-5-16,-12 0-5 15,-4 1-1-15,-1 2-2 16,5-2 0-16,10 0 0 15,-3-1-2-15,-9-1 4 16,-7-1 2-16,-5 2 5 16,-1 1 3-16,9-2 11 15,6 4 1-15,-4-2 0 16,-1 4-3-16,-4 1-10 16,-3 3-5-16,8-1-4 15,2 0-2-15,7 1 0 16,-4-2 0-16,-9 6-1 0,-1-4 2 15,-1 4-2-15,2-2 1 16,10-7-1-16,-1 4 0 16,-5-8 1-16,0-2 1 15,-10-3 0-15,2 2 0 16,10 3 0-16,-1-1 1 16,1 7 1-16,-1 3 0 0,-16 0 1 15,4 2 9-15,-7 0 9 16,0-5 4-16,5 4 2 15,-5 1-6-15,-6-9-7 16,-7 1-4-16,-15-3-1 16,-6-3-2-16,-2-2 9 15,-5 4-22-15,-4-9-88 16,0-1-233-16,-5 4 209 16</inkml:trace>
  <inkml:trace contextRef="#ctx0" brushRef="#br0" timeOffset="69479.568">8764 15599 452 0,'-8'46'215'0,"9"-42"-81"15,3-5-74-15,6 1-39 16,5-6 25-16,-1 3 42 16,6 5 15-16,8-1 7 15,2-4-20-15,13 2-27 16,6-3-12-16,10 6-20 16,4-2-7-16,2-1-13 15,-5 5-2-15,-2-15-2 16,0 4 1-16,13-9 7 15,1 3 1-15,8 13 0 16,1 9-1-16,-12-5 5 16,3-4 6-16,0 0 11 0,7 0 6 31,-4 9-5-31,3 8-7 0,-7-2-9 0,-11-4-5 16,2-3-6-16,-3 1 0 15,3 0-2-15,-2 4-1 16,-3 3-1-16,-8-6 0 15,-12-2 3-15,-2 1 9 0,-6-5-13 16</inkml:trace>
  <inkml:trace contextRef="#ctx0" brushRef="#br0" timeOffset="78967.695">16974 13959 9 0,'16'-18'2'0</inkml:trace>
  <inkml:trace contextRef="#ctx0" brushRef="#br0" timeOffset="79044.438">17094 13710 64 0,'18'-39'25'16,"6"16"-8"-16</inkml:trace>
  <inkml:trace contextRef="#ctx0" brushRef="#br0" timeOffset="79178.005">17198 13574 351 0,'52'-64'136'0,"-41"45"-77"16,3 0 11-16,-6-7 28 15,-8-1 6-15,5 6-17 16,0 4-25-16,-1 11-54 16,10 6-110-16,-4 7 70 15</inkml:trace>
  <inkml:trace contextRef="#ctx0" brushRef="#br0" timeOffset="79303.658">17524 13146 449 0,'31'-35'182'0,"5"-4"-140"16</inkml:trace>
  <inkml:trace contextRef="#ctx0" brushRef="#br0" timeOffset="79536.843">17906 12876 255 0,'23'9'131'16,"1"4"-27"-16,-1-4-62 16,1 2-36-16,2-1 0 15,-2-6-4-15,-6 0 15 16,5-4 45-16,-1 0 3 16,1 0 3-16,7 0-15 0,0-1-58 15,4-1-16 1,1-3-7-16,1-2 0 0,-7 1 20 15,-2-2 26-15,2 1 28 16,0 2 6-16,9-8 5 16,11 6-10-16,3-6-20 15,1-3-4-15,-2-1-22 16,-7 0-50-16,1 4 34 16</inkml:trace>
  <inkml:trace contextRef="#ctx0" brushRef="#br0" timeOffset="79671.142">19259 12804 607 0,'28'-4'363'0,"3"1"-36"15,0 5-62-15,5-5-110 16,6 2-51-16,9 2-78 0,1-1-81 16,5-2 38-16</inkml:trace>
  <inkml:trace contextRef="#ctx0" brushRef="#br0" timeOffset="79832.602">19982 12805 381 0,'35'12'137'15,"0"-8"-111"-15,5-7-17 16,-4 4 1-16,-1-6 36 0,-3 0 69 16,-4 5 14-16,-3-1-1 15,3 8-34-15,1-1-102 16,1 2 6-16</inkml:trace>
  <inkml:trace contextRef="#ctx0" brushRef="#br0" timeOffset="80001.038">20608 12712 396 0,'26'-21'132'0,"4"8"-129"16,2 1-2-16,0 5 41 15,-1 2 56-15,-8 12 115 16,-3 11 55-16,-7 2 14 15,-3 9-44-15,0-7-110 16,3-11-50-16,12 14-77 16,-1-15-64-16,14 1 42 0</inkml:trace>
  <inkml:trace contextRef="#ctx0" brushRef="#br0" timeOffset="83635.267">16890 14091 189 0,'0'-6'12'0,"4"-10"17"15</inkml:trace>
  <inkml:trace contextRef="#ctx0" brushRef="#br0" timeOffset="84019.544">17297 13360 274 0,'11'-47'160'15,"-4"4"-30"1,1 5-33-16,-2 10-52 15,4 4-31-15,2 2-76 0,0 3-16 0,3-2-1 16,-4-4 15 0,-1 3 103-16,-1-1 27 0,-4 5 7 15,5 11-6-15,2 2-47 16,3 0-13-16,1-4-6 16,-1-3 0-16,1-3 0 15,-2-1 1-15,-2 5 81 16,0 3 51-16,-4 0 85 15,2-1 17-15,2-2-74 16,5 2-50-16,9 3-81 16,7-2-26-16,9-2-104 15,2-1-96-15,-1-4 118 16</inkml:trace>
  <inkml:trace contextRef="#ctx0" brushRef="#br0" timeOffset="84156.077">18011 12702 1041 0,'5'3'446'16,"6"-6"-198"-16,9 2-204 0,11 1-21 31,2-6-15-31,0 4-26 0,3-3-128 0,-2-3-276 16,4 16 275-16</inkml:trace>
  <inkml:trace contextRef="#ctx0" brushRef="#br0" timeOffset="84289.634">18375 12834 641 0,'15'6'313'0,"8"-5"-128"16,7 3-70-16,11-4-95 16,3-5-11-16,6 0-7 15,-2-3-11-15,-2-4-51 16,-3-5-49-16,-1 3 66 16</inkml:trace>
  <inkml:trace contextRef="#ctx0" brushRef="#br0" timeOffset="84435.147">19227 12696 442 0,'31'-7'229'0,"9"3"-81"16,-2 8-55-16,4-2-69 16,4 9-23-16,0 11-106 15,-1-4 78-15</inkml:trace>
  <inkml:trace contextRef="#ctx0" brushRef="#br0" timeOffset="84586.638">20118 12673 541 0,'23'16'302'15,"1"-2"-34"-15,1-1-195 0,8-3-191 16,0 1 83-16</inkml:trace>
  <inkml:trace contextRef="#ctx0" brushRef="#br0" timeOffset="84719.892">20618 12762 294 0,'31'-2'119'0,"-2"8"-78"16,4 0-40-16,2-1-92 15,-3 5 63-15</inkml:trace>
  <inkml:trace contextRef="#ctx0" brushRef="#br0" timeOffset="87734.177">21745 15264 892 0,'-12'-12'376'0,"-2"16"-201"16,-4-5-72-16,0-1-35 15,0 3-6-15,-6-9-10 16,1 1-15-16,-4 8-20 15,-7-6-5-15,-7 5-3 16,3-2-2-16,-15-11 0 16,-4 3 4-1,-10 6 4-15,-8 7 2 0,-1 10 0 16,2 1-3-16,-14-15-4 16,3 1-1-16,-5 4 2 15,0 1 4-15,15 13 2 16,-8-10 1-16,-3-3 5 0,-5 0 2 15,-1 1 3-15,-1 1-2 16,4 1-10-16,-1-5-5 16,-4-7-6-16,5-1-2 15,1-3-2-15,4-1 0 16,2-4-2-16,-4 1-2 16,-1 0-1-16,4 6 2 15,-1 1 2-15,6 3 0 0,-14-7 1 16,-5-3 0-16,-3 2 0 15,-6 4 0-15,5-1 0 16,-1-7-1-16,-1 4 1 16,-1-5-1-16,13-1 0 15,-2 3 0-15,1-3 1 16,2 5 0-16,-2 7 1 16,13 4-2-16,-3 3 0 15,27-1 0 1,2 0 0-16,-40 5 0 0,-18 2 0 15,25 9-1-15,21-5 1 16,0 2-1-16,0 1 0 16,-1 9 1-16,3 3 0 15,2-2 1-15,13 10 0 16,1-10 1-16,3 6 1 16,2 1 3-16,0 3 3 0,-1 5 2 15,4 7-1-15,-2-2-2 16,2 6-3-16,6-3-2 15,5-4-2-15,1 4-1 16,4-2 0-16,0 0 0 16,3 4-1-16,1 0 0 15,5 0 0-15,-1 5 0 16,7-7 0-16,-1-1-1 0,2 5 0 16,3-7 1-16,2 4-1 15,2 5 1-15,0-15 1 16,2 2 0-16,1-7 0 15,2-9 0-15,1-4 0 16,-1-7 0-16,-1-15-1 16,3 4 1-16,6-12 2 15,2 0 0-15,8 2-1 16,4-11 0-16,11 4 1 16,7-10-1-16,14-1 0 15,-2 0 0-15,8 2-1 16,0 2 1-16,-3 6-1 15,4 5 0-15,6 4 0 16,8 5 0-16,10 3 0 16,-1-3-1-16,-1 1 1 15,-1 5 0-15,9-2 0 0,9 0 1 16,3-4-1-16,3-6 0 16,9-3 0-16,-2 0 0 15,8 2-1-15,-2-3 1 16,-2 0 0-16,2 0 0 15,-4 4 0-15,3 0 1 16,5 6-1-16,-3 4 0 16,2 10 0-16,-3 9 0 15,-12 1 1-15,4 3-1 0,-10 2 1 16,-6-4-1 0,-6 8 2-16,-7-5 2 0,-1 3 1 15,-3-1 0-15,-11-7 1 16,-6-8 5-16,-6-9 8 15,2 0 3-15,-3-2 5 16,-1 3-2-16,-3-2-5 16,-4-3-1-16,-3-8-5 15,-5 10-2-15,-5-5-5 16,-6 1-1-16,-6 2 1 16,-4-13 0-16,-5 9 0 15,-3-7 1-15,-4-2-2 16,-3 9-1-16,-5 2-2 15,0 12 0-15,-1-1 0 16,0-9 1-16,-1 0 0 16,0-8-1-16,0 5-2 0,0 0 0 15,0 0-1-15,0 0 1 16,1-7-1-16,7-10 1 16,27-29 0-16,-27 26 0 15,6 1 0-15,-4 5-1 16,3-3 0-16,9 2 0 15,-11-1 0-15,6-3 0 16,6 4-1-16,-3 2 1 16,9-3-1-16,3 2-1 0,1-4 2 15,2-2 0-15,2 2 0 16,0-5 0-16,2 1 0 16,-1-5 0-16,2-2 0 15,-3 4 1-15,-10-3 1 16,0 0-1-16,-9-5 1 15,-7 1 0-15,-2-3 0 16,-9 0 1-16,-2 4 1 16,-5-6 0-16,-10-2 0 15,10-1-1-15,-7-9-1 16,6 0-1 0,10 6-1-16,-3-2 0 0,5 6 0 15,3 4-1-15,-1 1 1 16,-6 3 0-16,-2 8 1 15,-6 8 0-15,8 6-29 16,3 10 23-16,3 4-5 0</inkml:trace>
  <inkml:trace contextRef="#ctx0" brushRef="#br0" timeOffset="107481.259">10979 7547 759 0,'-30'11'319'0,"1"20"-196"16,-8 8-14-16,21 26-51 15,-2 11-23-15,16 22-24 16,-4 7-4-16,-1 13-4 16,-1 6-1-16,-6-4 9 0,1 5 3 15,-2-10 3-15,-2-9 1 16,5-8-6-1,1-17-2-15,4-29 0 0,2-12 1 16,-2-33 1-16,-1-9-1 16,-5-14-1-16,0-14-4 15,2-6-1-15,0-12 7 16,3-11 17-16,0 1 9 16,1 8 14-16,0 15-5 0,3 18-20 15,3 10-12-15,3 13-14 16,3 12-1-16,0 26 5 15,1 2 1-15,1 12 0 16,1-2-3-16,1-14 0 16,-1-5 1-16,0-18 1 15,-3-13 1-15,1-6 1 16,0-5 1-16,4-6 1 16,-1-6-1-16,-1-13 0 15,-1 1-3-15,-1 2-1 16,-3-3-2-16,2 20 2 15,-5 1 1-15,-5 7 1 16,2 4 0-16,-3-6-3 16,2 16-3-16,4-3 0 15,0 0-1-15,-1 6 4 16,1-16 2-16,1-4 2 0,0-5-1 31,8-13-2-31,1 5-2 0,4 2-2 0,1 3 0 16,4 1 0-16,0-2 5 15,9 6-37-15,1-1-3 16,16 15 19-16</inkml:trace>
  <inkml:trace contextRef="#ctx1" brushRef="#br0" timeOffset="85279.099">17549 11586 0</inkml:trace>
  <inkml:trace contextRef="#ctx0" brushRef="#br0" timeOffset="108712.737">10206 7952 257 0,'-51'-73'179'15,"36"19"2"-15,4 4-22 0,-2-1-12 16,5 4 20-16,3 19 39 16,-6 2-8-16,6 19-68 15,-6 14-39-15,8 27-66 16,6 28-22-16,-1 38-9 16,6 16-1-16,10 40 3 15,-2 3 1-15,9 12 3 16,1-8 1-16,-11-23 2 15,-3-18 7-15,-12-41 22 16,0-17 6-16,-9-32 10 16,-1-14-2-16,2-15-19 15,-7-2-6-15,6-20-10 16,-1-4-5-16,-1-17-6 16,6-16 0-16,1 0 0 15,1 10-1-15,6 13-2 0,0 7-3 16,8 36-1-16,1-8 0 15,-3 9 4-15,3 13 3 16,-4-13 3-16,-4-3 4 16,-1-7 4-16,-3 8 2 15,0-11 1-15,0-1 0 16,5 3-3-16,-5-1-2 16,2-8-5-16,2-1-2 15,28-39-11-15,-15 35-21 0,2 5-77 16,3 3-142-16,0-1 161 15</inkml:trace>
  <inkml:trace contextRef="#ctx0" brushRef="#br0" timeOffset="110492.576">8446 14805 170 0,'-33'-1'154'0,"4"1"27"16,5 0-38-16,4 7-83 16,1 1-27-16,6 0-16 15,-1 5 15-15,-2-3 30 16,3-5 13-16,-2 3 16 16,3-2-6-16,-1-2-7 15,4 0-8-15,3-3-20 16,-4 3-15-16,10 1-25 15,1 0-6-15,8 0 1 0,9-1 5 16,4 0 19-16,-2 3 9 16,11 2 14-16,-3 4 2 15,10 2 1-15,5-6 0 16,2-6-5-16,13-5-3 31,0-4-7-31,5-1-3 0,2-3-6 0,-7 0-3 16,5-13-5-16,-3-3-4 15,20-1-1-15,-3 1-3 16,3 8-4-16,-6 1 0 0,-13-1-5 16,-1 4 1-16,5-2 0 15,-2 1 2-15,8 5 4 16,1-9 0-16,-10-2 1 16,0 2-1-16,-7 2-4 15,1 4-2-15,13 4-3 16,2 3-1-16,5 0-1 15,-5 5 1-15,-9 1-1 16,0 9 0-16,-7-1 1 16,8 11-1-1,3 5 1-15,0-3 1 0,-6 0 0 16,-5-10 1-16,-8-1 3 16,-5-4-1-16,9 6 2 15,2 0 1-15,7-3 0 16,7-3 2-16,-2-3-1 0,-1 3-1 15,-10-2-2-15,2-2-1 16,-3 5-1-16,1 1-1 16,15 6 1-16,-7 0 1 15,-1-3 1-15,-8-1 2 16,-17-1 6-16,2-1 0 16,-8-2 2-16,1-3-1 15,-8-9 3-15,-1-2 0 0,-4-5 0 16,-2-2-3-16,1-2-10 15,2-5-21-15,4 2-43 16,-4 3-7-16,1 10 30 16</inkml:trace>
  <inkml:trace contextRef="#ctx0" brushRef="#br0" timeOffset="112188.189">15640 9480 1032 0,'-6'-31'476'0,"-22"-2"-230"15,-1 6-58-15,3 12-88 16,-5 5-37-16,-4 13-31 16,-1 9-11-16,0 11-15 15,-2 9-4-15,-5 6 2 16,-2 2 3-16,4 13 4 15,1 5 2-15,17 14-2 16,6 10-4-16,14-8-2 16,12-4-2-16,11-21 0 15,14-17 0-15,9-18 0 16,5-11-1-16,9-13 1 16,-2-9 1-16,6-10 10 15,3-4-14-15,10 6 2 16</inkml:trace>
  <inkml:trace contextRef="#ctx0" brushRef="#br0" timeOffset="112484.224">16015 9550 979 0,'46'-28'413'15,"-46"25"-172"-15,8 3-164 16,5 1-1-16,11-4 23 16,7-2-1-16,9 0-40 15,-4-4-20-15,6-2-21 16,-8 1-6-16,-7-5 5 15,7 5-3-15,-16 3-20 16,0 7 9-16</inkml:trace>
  <inkml:trace contextRef="#ctx0" brushRef="#br0" timeOffset="112633.721">16164 9688 1039 0,'-13'38'407'0,"5"-5"-235"16,12 1-159-16,3-15-8 15,13-2 0-15,5-15 3 16,12-16 2-16,1 0 6 16,9-7-49-16,2 15 27 15</inkml:trace>
  <inkml:trace contextRef="#ctx0" brushRef="#br0" timeOffset="113099.444">17076 9455 1278 0,'-5'-26'555'0,"-17"9"-286"15,-1 2-94-15,-3 11-78 16,5 5-32-16,-4 7-35 16,-1 7-13-16,5 11-12 15,-2 1-4-15,7 9-1 16,5-1 0-16,5-3 0 0,1-1 2 16,4-10-2-16,3-5 0 15,5-10 0-15,5-9-2 16,7-11 0-16,-3-1-2 15,8-5-2-15,-1-1-1 16,-3 5-1-16,1 2 0 16,-5 12 1-16,2 12 1 15,-5 16 0-15,3 12 1 16,-2 14 2 0,-5 0 1-16,4-1 1 0,-2-11 1 15,-3-2-8-15,5-3-15 0,1-10-57 16,-2-4-36-16,11-21-125 15,-2-10 339-15,4-11-110 16</inkml:trace>
  <inkml:trace contextRef="#ctx0" brushRef="#br0" timeOffset="113460.361">17436 9264 885 0,'8'-18'457'0,"-5"18"-65"15,4 8-281-15,-3 17-54 16,2 6 14-16,0 14 29 16,3 9-3-16,4 14-28 15,5 7-15-15,-2 5-30 16,-5 1-10-16,-1-16-15 0,-11-14-15 16,-7-30-65-16,0-17-36 15,-11-28-176-15,2-6-19 16,-6-12 56-16,-1-8 61 15,-3 8 314-15,1-3 94 16,6 12 83-16,3 7-5 0,12 6-106 16,3 9-51-1,7 1-64-15,6 0-15 0,9 2-15 16,9-1-8-16,7 1-11 16,6 3-2-16,7 0-16 15,-1-6-15-15,1-2-53 16,-2 0-90-16,-4 0 99 15</inkml:trace>
  <inkml:trace contextRef="#ctx0" brushRef="#br0" timeOffset="113894.141">17990 8864 889 0,'5'19'416'0,"-1"9"-160"16,2 30-106-16,-6 8-4 15,2 13-13-15,2 16-13 16,7 8-45-16,3-3-19 16,-4-15-32-16,-2-19-7 15,-14-39 11-15,0-7 5 16,-2-32 2-16,-2-16-3 15,7-12-15 1,3-12-7-16,11 5-8 0,5 6-1 16,9 6-1-16,6 8 0 0,4 14 4 15,-5 5 0-15,6 14 2 16,-4 8 1-16,-8 12 8 16,4 1 7-16,-10 0 16 15,-8 4 10-15,-10-4 19 16,-9 1 4-16,-15 6-6 15,-8-5-11-15,-4 5-27 16,-2 12-10-16,-6-11-24 16,1 10-18-16,0-1-52 15,8-15 10-15,21 6 33 16</inkml:trace>
  <inkml:trace contextRef="#ctx0" brushRef="#br0" timeOffset="115160.52">17101 8464 745 0,'-24'5'352'0,"4"7"-133"0,1 3-46 16,0 11-68-16,3 5-19 15,-2 24-41-15,3 5-20 16,1 15-17-16,1 6-3 15,-3-11-2-15,2-2 0 16,0-20 1-16,2-9 0 16,2-18 2-16,3-5 0 15,4-9 2-15,0-10-1 0,7-6-2 16,3-6-1-16,4-6-3 16,1 1-1-16,-3 2 0 15,-1 6 0-15,-3 12 8 16,-3 4 6-16,0 6 17 15,0 1 9-15,-1-5 3 16,-1 1-1-16,1 4-15 16,2-4-8-16,2 13-11 15,4 3-2-15,5-6-31 16,2-2-24-16,5-15 30 16</inkml:trace>
  <inkml:trace contextRef="#ctx0" brushRef="#br0" timeOffset="115638.924">18109 8006 1018 0,'-15'1'352'15,"8"8"-308"-15,2 16-43 16,-7 13 18-16,4 17 35 15,-4 12 18-15,10 20 15 16,0 9-12-16,8 16-28 16,-3 9-15-16,-6-15-16 15,9-15-1-15,-3-37 3 16,-8-25-2-16,5-18 8 16,-6-16 1-16,-6-24-2 15,5-2 0-15,-3-21-12 16,4 5-4-16,3 5-3 15,2 6 0-15,6 15-3 16,1 9-1-16,11 15-2 0,-2 3-3 16,5 16 93-16,6 1 353 15,2 12-309-15</inkml:trace>
  <inkml:trace contextRef="#ctx0" brushRef="#br0" timeOffset="130951.744">9321 5414 776 0,'54'14'311'15,"30"-4"-212"-15,13 7-36 16,14-31-37-16,6 6-11 16,12-15-4-16,5-6-3 15,18-5-3-15,2-10 0 16,4-2-5-16,9-4 0 15,10 7-2-15,1-1-3 0,22 9 0 16,-5-7 0-16,13 10 0 16,7 1 3-16,2 3 2 15,5 2 2-15,-17-14 2 16,1 8-1-16,-24-19 0 16,-3 2-2-16,-18 6 1 15,-13-5 4-15,-6 10 29 16,-9 1 15-16,-11-9 23 15,-10 6 5-15,-18-4-17 16,-12 1-11-16,-14 9-19 16,-9 6-9-16,-15 11-11 15,-12 6-4-15,-19 11-2 16,-13-6 1-16,-16 9 6 16,-9 0 3-16,-21 2 2 15,-10 2-1-15,-17 1-1 16,37-4-3-1,1 0 0-15,-125 17 2 0,-28 10-3 0,-14 5 0 16,37-5-3-16,-2 11-2 16,-26 1-4-16,0 1-1 15,-5 5-1-15,1 1 0 16,6 18 0 0,7 9 0-16,-8 8-1 0,-6-3 1 15,6-9-1-15,-3-5 1 16,14 4 0-16,9 8 0 15,8-7 1-15,5-3-1 0,16-18 1 16,14-14 1-16,17-12-1 16,15-5 0-16,22-11-1 15,13-5-2-15,29-1-2 16,16-8-4-16,24-3-3 16,20-6 1-16,36-15 0 15,18-5 4-15,37-15 3 31,18-1 1-31,26-4 1 0,11 2 0 0,34 5-2 16,6-3-3-16,22 3-11 16,11 10-2-16,3 6-8 15,4 6 4-15,-11-1 10 16,4 1 3-16,-10-2 10 16,-14-4-3-16,-15 1 0 15,-17-2 3-15,-28 6-16 0,-8 6-112 16,-23 5 94-16</inkml:trace>
  <inkml:trace contextRef="#ctx1" brushRef="#br0" timeOffset="113471.893">21529 14189 0</inkml:trace>
  <inkml:trace contextRef="#ctx0" brushRef="#br0" timeOffset="137868.615">8114 14171 494 0,'-35'-9'292'16,"1"8"-51"-16,8 0-115 0,4 1-39 16,7 1-39-16,5 0-2 15,1-5 9-15,6 4-4 16,6 7-14-16,3-5-7 15,7 8-13-15,10-8-1 16,10 2 2-16,3-4-5 16,3 2-5-16,0 3-2 15,-5-11-1-15,5-6-1 16,1-2-2-16,0-5 0 0,3 4-2 16,-2 3 3-16,10-3 5 15,6 2 2-15,-3-2 2 16,13 7-2-16,-5-2-5 15,-1-1-2-15,5 2-1 16,-6-4-1-16,17 3 1 16,-1 1 0-16,6-1 1 15,-1 1 1-15,-9-3-1 16,9-1 1-16,6 9-3 16,6 2 0-16,-2 6-1 15,-8 1 0-15,-10 3 1 16,-5 1 3-16,7-3 6 15,-2 10 2-15,1-2 2 16,-3 5 0-16,-10 0-3 16,1-4 0-16,1 1 0 15,9-7-3-15,1 1 0 0,-2 0-1 16,-2-7 0-16,-12 4 0 16,0-2-2-16,5-5 1 15,4 0-3-15,6 10 1 16,1 4-1-16,-2 8 2 15,-12-2 17-15,-5-5 12 16,0 2 13-16,1-5 3 16,9 1-15-16,5-7-7 0,-2-5-14 15,-4-4-1-15,-2-1-1 16,-4 2-3-16,4-7-1 16,5 7 0-16,4 2-2 15,6 0-1-15,-6 0 0 16,-6-2-1-16,-7-3 1 15,-6-3 0-15,-1 3 0 16,3 7 0-16,-5-6-1 16,-2 4-1-16,2 7 0 15,-3-2 1-15,-9 9-1 16,-5-7 0-16,-11-3 1 16,-2-4-1-16,-3-2 2 15,-1 5 1-15,-5-3 0 16,-6 2 2-16,-3 0 4 15,-1-6-1-15,0 4 2 16,0-1-1-16,-16-5-1 16,-35-14-2-16,18-3-1 0,-1 14-2 15,-11-13-1-15,-8 7-1 16,-2-2-1-16,-2-5 0 16,-1 9 0-16,3-8-1 15,-2 8 0-15,-9-1 0 16,-4 0-1-16,-4 1 0 15,-3 5 0-15,6-3 0 16,-3 1 1-16,4 3-2 0,-4 1 2 16,-6 1-1-16,4 2 0 15,-4 0 0-15,-7-2 0 16,0 1 0-16,-5 1 0 16,0 3-1-16,5-1 0 15,4 3 0-15,1 3 0 16,-5 0 0-16,-6 8 0 15,1-1-1-15,5 5 0 16,7 1 0-16,-6 4 1 16,-1 5-2-16,-2-5 1 15,1 7 0-15,12-1 1 16,4-7 0-16,-6 9 0 16,-6-10 0-16,-3 1 0 15,2-2 0-15,8-4 0 16,2-3-1-16,-6-1 1 15,0 1 0-15,-4-1 0 0,2 3 0 16,17-2 0-16,-5-1 0 16,-1 1 0-16,-2 3 0 15,-8-4 0-15,7-1 0 16,9-1 0-16,5-2 0 16,6-4 0-16,4 2-1 15,0-10 1-15,-3-1-1 16,10-4-1-16,2-1-1 0,14 4 0 15,9 0-1-15,9 6-10 16,3 4-53-16,11-2 48 16</inkml:trace>
  <inkml:trace contextRef="#ctx0" brushRef="#br0" timeOffset="139679.87">8239 14949 401 0,'-9'3'250'0,"4"-3"-22"15,3 4-44-15,2-4-80 16,0 0-42-16,0 0-48 15,0 0-8-15,4-1-3 16,15 0 2-16,30-4 5 16,-22-1 1-16,6 3 4 15,7 1-1-15,7-2-3 16,8-1-3-16,8-2-3 16,2 1-1-16,4 0-2 15,-3 6 0-15,8-4 0 16,8 4 0-16,12-2 1 15,2 2 0-15,-3 6-1 16,-4-2-1-16,7 6 0 16,6 4 0-16,-4-3 0 0,-6-1 0 15,-12 3 0-15,-5-3 0 16,13-1 0 0,-4-4 0-1,-1-9 3-15,-4-6-1 0,-10-6 2 0,8 3 1 16,5-4-2-16,8-3 1 15,-3 4-2-15,-9-1-3 16,3 4 1-16,0 8-1 16,7 0 1-16,7 5 0 0,-8 0 0 15,-9 0 0-15,-1 2-1 16,1 0 1-16,2 2 1 16,2-2 0-16,-8 2 0 15,-10-3-1-15,-6 5 0 16,-1-1 1-16,3 3 4 15,1 2 2-15,2 1 7 16,-11-2 3-16,-9 2 10 16,-9-1 2-16,-16-3 2 15,3-1-3-15,-13 0-9 16,-3-3 1-16,-8 0-1 16,-9-1 2-16,-18-4 8 15,-4 2 0-15,-19-3 0 16,-9 1-2-16,-10-2-10 15,-4-3-4-15,0 0-3 16,-2 0 4 0,-7 2 9-16,-5 0 3 0,-8-1-1 0,0 2-5 15,0 0-11-15,-6 2-3 16,-9-2-4-16,-3 4 0 16,-8 0-1-16,-5 0-1 15,-6 7-1-15,-3-3 1 16,-11 4-1-16,11-1 0 0,0 0 0 15,-8 1 0-15,8 3 2 16,-2 3 0-16,9-3 1 16,4 4-1-16,9-3 0 15,-8-8-2-15,8 2-1 16,0 1-5-16,5 7-48 16,18 1-39-16,9 1 56 15</inkml:trace>
  <inkml:trace contextRef="#ctx0" brushRef="#br0" timeOffset="140582.638">9047 15807 1369 0,'7'1'-2'0,"6"-1"2"16,18-3-1-16,1-7 0 0,11-1 0 15,3-2 0-15,-1-3 1 16,11 3 0-16,8 1 0 16,22-2 0-16,3 6 0 15,1 1-3-15,-2-8-1 16,4 10-1-16,4-6 0 16,4 15 1-16,-1-1 1 0,-16 0 1 15,-8 8 1 1,0-9 1-16,-5 6 1 0,-13-2 3 15,-2-4 1-15,-25-8 6 16,-9-2 22-16,-16 4 60 16,-9-1 13-16,-16-2 4 15,-15-1-20-15,-27-12-58 16,-15 1-14-16,-18 7-11 16,-5 5-4-16,-13-3-17 15,0 4-45-15,1-4-99 16,8-1-75-16,21 10 133 15</inkml:trace>
  <inkml:trace contextRef="#ctx0" brushRef="#br0" timeOffset="151307.673">24167 8135 774 0,'-2'0'329'0,"2"2"-169"16,8 12-105-16,14-6-55 0,14 7 3 15,17 0 8-15,2-11 3 16,9 9 11-16,0-10 3 15,3-3 0-15,5-8-2 16,2-14-9-16,2 1-5 16,1-3-17-16,-4 5-23 15,-10 5-18-15,-5-6-1 32,-15 7 15-32,-6 4 2 0,-11 6-95 0,-10 5-122 0,-16 5 148 15</inkml:trace>
  <inkml:trace contextRef="#ctx0" brushRef="#br0" timeOffset="151726.088">24374 8063 981 0,'26'-35'406'0,"-35"38"-238"0,2 1-99 15,2 7-69-15,-7 2 0 16,9 7 0-16,-13 2 0 15,1 2-2-15,-3 1 1 16,-8 5 1-16,10-5 0 16,-3-1 1-16,4 4-1 0,2-5 7 15,4-5 2-15,8-4 16 16,3-8 12-16,10 2 8 16,9 6 0-16,10 3-13 15,4 1-12 1,11-9-11-16,-2-1 2 0,4-10-16 15,5-2 97-15,0-1-70 16</inkml:trace>
  <inkml:trace contextRef="#ctx0" brushRef="#br0" timeOffset="154842.337">28049 9108 499 0,'-26'45'287'0,"24"-59"-37"15,6 2-68-15,3 7-76 16,5 1-19-16,12 1-29 15,-5 2-9-15,15-8-7 16,2 1-2-16,10 1 1 16,13-2 0-16,9 0 3 15,9-5-2-15,18-8-4 16,5 0-6-16,8 1-15 16,-5 7-5-16,-11 13-9 15,-3 4-6-15,-13 13-28 0,-5 2-25 16,-10 11-91-16,-11 1 113 15,-13 1-2-15</inkml:trace>
  <inkml:trace contextRef="#ctx0" brushRef="#br0" timeOffset="155554.146">28126 8955 915 0,'20'-11'409'16,"-17"-1"-176"-16,4 7-157 16,5 5-30-16,-9-4-26 15,1 3-3-15,5 8-11 16,-9-5-4-16,2 9 0 16,-2 5 0-16,-16 3 0 15,-5 7 0-15,-13 9-1 16,0 3 0-16,7 1 4 15,2 5 11-15,15-15 18 16,8-2 10-16,13-13 13 16,12-3 1-16,14-2 0 15,8-5-5-15,6-4-14 16,3-2-11-16,-1-2-15 0,-3 8 2 16,-5 14 306-16,-7 5-238 15</inkml:trace>
  <inkml:trace contextRef="#ctx0" brushRef="#br0" timeOffset="161819.692">15178 10526 146 0,'63'29'79'0,"-16"-29"-23"15,15 3-8-15,-1-4 9 16,6-3 15-16,18 4 16 15,14 0-9-15,10 4-5 16,1-3 6-16,0-2 17 16,2-6 7-16,3-7-24 15,1 0-22-15,12-5-29 16,1 6-13-16,6-1-9 16,3 4-1-16,6 7 1 15,-9-4 0-15,2 9-1 16,8 3-1-16,-11-5-3 15,0 2-2-15,-7-5 23 16,-11-1 12-16,-6-1 13 16,-6-3 3-16,-12 3-21 0,-12-4-11 15,-20 9-12-15,-4-1-1 16,-10 3-3-16,-11 4 0 16,-7-5 16-16,-9 5 10 15,-19 0 33-15,-5-5 7 16,-19 3-3-16,-11-1-7 15,-8-4-30-15,-4 1-9 16,-12-1-13-16,-4 0-2 16,-12 7-4-16,-7-2 0 0,-10 7-1 15,-3-2 0-15,-1-3 1 16,-9 4 0-16,-8-2 0 16,-3 2 3-16,-7 0 6 15,3 1 4-15,-6-7 5 16,2 0-2-16,-7-4-6 15,-7 0-4-15,7 2-7 16,1 1-3-16,-5 4-7 16,2-2-1-16,1 5 1 15,-4-1 4-15,2 7 5 16,14 5 0-16,6 2 1 16,9 0 0-1,12-8-1-15,1 2 1 0,8-3-1 16,4 3 1-16,25-2-2 15,12-7 0-15,24-4-3 0,10 0-3 16,13 4-4-16,7-5-1 16,20 11 2-16,13-4 3 15,29-14 3-15,14 8 1 16,11-19 1-16,4 2 0 16,11-1 0-16,12 1 1 15,13-5 1-15,14-12 1 16,10-3 0-16,-5-6 1 15,19 1 0-15,-3 1 0 0,-3 4-1 16,11 3 1-16,-13 3-1 16,-7 11 0-16,-2-3 3 15,-12 0 3-15,-9 7 2 16,-5-2 1-16,-19 3-1 16,-8 8 5-1,-15 6-23 1,-16 5-367-16,-22 16 281 0</inkml:trace>
  <inkml:trace contextRef="#ctx0" brushRef="#br0" timeOffset="174855.465">24747 9988 428 0,'-44'-17'327'16,"43"11"26"-16,-3 0-113 15,6 4-40-15,-1 1-58 16,-1 1-23-16,0 0-36 0,0 0-10 15,2 1-8-15,19 0-7 16,34 30-3-16,-23-28-6 16,14-1-14-16,6-4-7 15,5 2-15-15,10 2-3 16,8-1-2-16,3 11-6 16,7 1-41-16,-10-2-39 15,-8-3-53-15,-6-6-13 16,-9-4 11-16,-7-3 19 0,-12 6-13 15,-6-4-6-15,-16 6 83 16</inkml:trace>
  <inkml:trace contextRef="#ctx0" brushRef="#br0" timeOffset="175243.253">24853 9922 787 0,'7'-22'382'0,"-2"-4"-116"0,1-1-23 15,-3 7-60-15,-2 11-29 16,-9 10-75-16,1 6-29 15,-8 10-29-15,-3-1-1 16,3 9 10-16,-10 7 3 16,2 10 1-16,-3 0-5 15,9 7-3-15,2-13-4 16,15-2-8-16,7-2 0 16,10-18-1-16,3 1 2 0,10-18 1 15,-2-7 1 1,6-8-4-16,10-4-3 0,-5 6-1 15,5 4-10-15,-2 9-42 16,-4 8-4-16,-2 12 21 16</inkml:trace>
  <inkml:trace contextRef="#ctx0" brushRef="#br0" timeOffset="177516.01">9626 5563 385 0,'-2'-6'228'0,"-6"0"-21"0,12 4-146 16,10 0-35-16,6 0-6 16,7 2 12-16,5-5 21 15,6 5 4-15,4 0-4 16,5 0-7-16,16 1-9 16,6-5-1-16,15-2-6 15,3-5-3-15,4-3-9 16,7 5-3-16,13-2-8 15,6 8-1-15,13-2-2 16,3-6-1-16,4 0-1 16,3-8-3-16,10-2 20 15,-3-7 11-15,0 5 14 16,3-3 6-16,-4-5-16 16,-2 3-8-16,4-7-11 0,1-2-4 15,-13 9-2-15,7 3-2 16,-4-3-3-16,-3 2 1 15,-2 0-3-15,-3 2-1 16,-4 5 3-16,-8 4 0 16,-6-3-3-16,-8 3-5 15,-21 2-3-15,-11-8-2 16,-16 8 4 0,-16 1 5-16,-24 3 4 0,-9 2 22 15,-18 12 17-15,-11 3 4 0,-25-4 0 16,-9 8-19-16,-25-4-17 15,-5 1-3-15,-6 4-5 16,-10-3-2-16,-10 10-2 16,-1-2-2 15,-10 5 0-31,-4 1 2 0,-12 2 0 0,-3-2 0 0,-15 10 1 16,3 4 0-16,-9 1 0 15,-10 9 0-15,1 8 0 16,-7-2 0-16,-2 2 1 15,4-11-1-15,-4-10 5 16,3-1-15-16,3-5-40 16,-5 6-24-16,13 0-38 15,3 12 12-15,8-2 38 16,21-2 24-16,15-2 43 16,18-13 14-16,14 3 19 0,3-10 9 15,17-4-3-15,8-3-8 16,28-8-17-16,16 6-14 15,26-15-10-15,19-6-4 16,33-11-3 0,19-12 5-16,26-20 3 0,23-3 1 15,33-15 2-15,15 0 1 16,42 6 0-16,4-12 0 16,8-17 0-16,29-9-2 0,4-5 11 15,21-1 17-15,14 2 46 16,-17 2 13-16,-4 5 0 15,-16 7-13-15,-9 22-42 16,-10 12-9-16,-20 15-4 31,-22 7 5-31,-32 12 163 0,-10 16-134 0</inkml:trace>
</inkml:ink>
</file>

<file path=ppt/ink/ink6.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03:28.371"/>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9:05:21.794"/>
    </inkml:context>
  </inkml:definitions>
  <inkml:trace contextRef="#ctx0" brushRef="#br0">19447 8886 985 0,'-32'-3'389'15,"14"-3"-236"-15,6 3-6 16,9 5-42-16,3 2-9 0,14 2-42 15,10-10-30-15,21 3-15 16,9 1-1-16,14-3-6 16,4 16-2-16,8-1 0 15,5 1-1-15,6 3 0 16,5 2 0-16,-1-1 0 16,1 2-1-16,9 3-1 15,-3-2 3-15,12 8 28 16,1-2 10-16,8-3 14 15,4 0-2-15,2-1-17 16,4-10-7-16,-1-4-4 16,8-6-2-16,0-2-4 15,7 8-2-15,2-3-6 16,-7-1-1-16,10 4-3 16,-4-12-1-16,-3 7-1 15,3 8 0-15,-7-10 0 16,-52 2 1-16,1 2 0 15,72-6 1-15,15-11 0 0,-26 5 0 16,-29 0 0-16,-5-1-3 16,-6 0 15-16,1-4 11 15,-3-6 21-15,-4 3 14 16,-3 3-1-16,-7-1-10 16,-2 5-21-16,-5-3-11 15,-5 1-15-15,-3 7-3 0,-16 3-1 16,2 3 0-16,-12 3-2 15,-1-4-6-15,-1 0-18 16,-12 0-8-16,-3 2-17 16,-6 2-6-16,-13 1-20 15,-3 1-25-15,-16 3-100 16,-8 1 127-16</inkml:trace>
  <inkml:trace contextRef="#ctx0" brushRef="#br0" timeOffset="1336.096">19267 9994 794 0,'14'-9'364'0,"7"4"-79"15,13-3-270-15,3-2-11 16,10-2 6-16,4 3 13 15,-5-2 21-15,9 1 8 16,-4-1-3-16,0-3-12 16,10 1-22-16,-6-1-8 15,13 3-5-15,2-5 1 16,9-4-2-16,1-4 1 16,-1 5-1-16,1 2-1 0,2 10 0 15,4 2 3-15,0-5 10 16,-2 5 5-16,-3-1 9 15,-1 8 1-15,9 0-5 16,-4 5-1-16,8-9-5 16,-1-1-1-16,-4 1-5 15,6-2-2-15,-5 12-1 16,4-3 2-16,3 2 8 16,-6 3 2-16,7-4 4 15,2-6 0-15,-8 7-4 16,3-6 0-16,-5 8-5 15,-3 13-4-15,8-8-5 16,-2 8-2 0,0-11-1-16,-6-7 0 0,-5 1 2 15,0-2 1-15,-2 3 5 0,-1 3 0 16,-1-4 5-16,-1 5 1 16,1-6 4-16,6-4 3 15,5 7-1-15,-1-7-2 16,1 2-7-16,-2-2-4 15,2-6-5-15,4 3-2 16,5-1-1-16,1 1 0 16,-3 2 0-16,6-2 1 0,1-7-1 15,1 7 0-15,1-12 0 16,2 5 0-16,-1 6 0 16,9-11 0-16,-2 13 0 15,5-5 0-15,5-7-1 16,-3 4 1-1,8-2-2-15,-3 0 1 16,-1-4 1-16,1 1-1 0,-8-10 0 16,0 10 0-16,-3-1-1 15,1 0 1-15,3 9 0 16,-4-6-1-16,-4 7 1 16,2 9-1-16,-9-3 0 15,-1 2 1-15,-7 6-1 16,-6-10 1-16,5 6 0 15,3-6 0-15,-7-3 0 0,6 5 1 16,-3-3 3-16,-5 2 3 16,11 2 1-16,-4-3-1 15,-4 15-5-15,3-4-3 16,-5 2 0-16,-7 8 0 16,-1-9 1-16,-6 11 1 15,-14-1-10-15,0-2-12 16,-18-9-35-16,-5-9-18 0,-10 3-30 15,-10 7-14 1,-17 7-62-16,-11 7-87 0,-22-1 173 16</inkml:trace>
  <inkml:trace contextRef="#ctx0" brushRef="#br0" timeOffset="2244.411">19177 10450 877 0,'28'-9'364'0,"8"10"-231"15,3 3-51-15,18 2-78 16,12-2-2-16,12 1-1 16,8-3 0-16,0-2 2 15,-1 1 5-15,13 1 4 0,4-2 1 16,13 2 4-16,4 3 2 15,8-3 10-15,2 5 4 16,7 7-2-16,8-1-7 16,1 9-7-16,-3-3 3 15,3-2 13-15,-8-7 7 16,2-6 13-16,3-4-1 16,-2-1-11-16,3 2-5 0,-5-5-11 15,2 1 1 1,-1 2 9-16,-3-1 4 0,1 2-1 15,2 2-2-15,3-3-4 16,-3-1-4-16,10-6-5 16,-6 0-2-16,-4-5-2 15,11-4 0-15,-12 12-1 16,-3-3-1-16,1 5-6 31,-16-1 0-31,1 4 3 0,-8 3 5 0,-10-2 12 16,-2 9 3-16,-12-10-4 15,-2-2-6-15,-10 2-10 16,-11 0-4 0,-8 2-3-16,-5-1-2 0,-8 0 4 15,-2 2-16-15,-4 5 397 16,-10 9-293-16</inkml:trace>
  <inkml:trace contextRef="#ctx0" brushRef="#br0" timeOffset="12007.134">18376 7191 509 0,'-6'-2'332'0,"4"-8"-13"15,8 3-160-15,17 8-140 16,5 2-15-16,12-4-2 16,6 1 0-16,-4-3 9 15,4-7 6-15,8 2 9 16,-2-6 5-16,13 0 2 15,4 0-1-15,11-4 2 16,-1 6-1-16,8-1-8 16,2 1-5-16,-8 6-9 15,3 2-3-15,5 4 4 16,-8 4 3-16,7 4 8 16,-1 3 4-16,-6 1 2 15,11-5-1-15,2 3-5 0,4-5-5 16,-8-3-6-16,6-2-3 15,6 1-3-15,-5 3 1 16,16 3 7-16,-9 4 6 16,0 6 11-16,6-1 2 15,-3 2-3-15,1 2-5 16,-7-10-8-16,-2 12 0 0,-2-5 2 16,3-1 2-16,-6 5 2 15,2-7-1-15,3-6-2 16,-3 1-2-16,2 2 0 15,-5 1-3-15,-3 2 0 16,5 6 0-16,4-8-1 16,3-2 2-16,-1-2-1 15,-4-8 0-15,2 4 2 16,4-6 1-16,5 0 3 16,-1-3 1-16,11 0 0 15,-7-3-2-15,5 2-4 16,0 2-2-16,3-6-6 15,3 3 0-15,3 1-3 16,2-1 0-16,-2-12-1 16,-1 12 1-16,-5-6-1 15,5-3 1-15,3 8 1 16,-7-15-1-16,1 4 1 0,-3 1-1 16,0-1 0-16,0 4 1 15,0 2-2-15,-6 2-1 16,-1 11 0-16,4 0-1 15,-3 1 0-15,-2 1 2 16,-3 2-2-16,-7 1 0 16,5 5 3-16,-2 0 1 15,-5-10 6-15,4 0 0 16,-1-7 0-16,-3 2 0 16,3 6-1-16,-3-2-1 0,2-2 1 15,1-3-1 1,-2-1-3-16,-5 3 0 15,-2 3-1-15,0-2-1 0,-4 0 0 16,6 2-1-16,-2-1 2 16,-1 3 0-16,-1 0 0 15,0-1 2-15,2 0 1 16,-2-2 0-16,0 1 1 16,-5 2-1-16,-5-3 2 15,-2-1 1-15,-7-2 4 16,-3 5 1-16,-8-2-2 15,-2 2-1-15,-2 2-1 16,-5-2-3-16,-3 4-3 16,-8 0-1-16,-9-2-4 15,-6 0 0-15,-10 5 7 0,-2 4-22 16,-22 5 325-16,-21 4-235 16</inkml:trace>
  <inkml:trace contextRef="#ctx0" brushRef="#br0" timeOffset="112763.815">7044 5045 178 0,'-15'17'122'16,"-2"5"3"-16,0 5-49 15,-1 10-11-15,0 19 8 16,3 13 15-16,1 17 24 0,2 1 6 15,3-5-9-15,1-6-18 16,5-6-34-16,0-2-14 16,3-15-22-16,-3-11-6 15,1-25-5-15,0-5-1 16,-1-4 2-16,1-7 1 16,-1-18-1-16,0-17-1 15,0-23-5-15,3-3-2 0,3-3 0 16,3 2 0-16,8-15-1 15,-3-9 0-15,0-7 0 16,2-1-2-16,-3 13 1 16,5 13-1-16,-3 12 0 15,0 13 0-15,-2 15-5 16,-2 19 0-16,-4 22-1 16,-3 12 0-16,-3 23 4 15,-2 9 1-15,-2 38 1 16,0 14 1-16,0 7 5 15,-3 4 4-15,-5-9 9 16,0-14 4-16,0-5 8 16,2-13 0-16,6-37-3 15,1-7-2-15,5-27-7 16,0-11 1-16,9-16-80 16,6-3-25-16,4-20 47 0</inkml:trace>
  <inkml:trace contextRef="#ctx1" brushRef="#br0">27962 10269 0,'0'0'16,"0"0"0,0 0 15,-24 33-31</inkml:trace>
  <inkml:trace contextRef="#ctx0" brushRef="#br0" timeOffset="114107.181">14984 4916 148 0,'2'29'134'0,"0"-21"40"16,0 11-19-16,3 3-45 15,0 2-18-15,5 19-32 16,0 8-13-16,1 5-18 16,2 11-8-16,0 8-11 15,0 5-2-15,3 4-5 16,-3-16 2-16,-7-4 1 16,0-16 3-16,-6-9 4 15,-7-4 1-15,-1-16 3 16,-5 0 0-16,-3-23 0 15,2 3-1-15,-2-16-6 0,-1-16-4 16,8-5-5-16,2-11-2 16,5-7-2-16,9-4 1 15,4-22 1-15,0-4 1 16,3-5 1-16,-2 7 1 16,5 26-1-16,1 14-1 15,1 26-3 1,-2 11-2-16,6 19-3 15,-7 7 1-15,-4 25 0 0,-5 11 1 16,-8 27 2-16,1 18 6 0,-7 8 9 16,-3 4 6-16,-4-9 15 15,-6-14 12-15,1-17 19 16,2-9 1-16,2-33-8 16,5-10-12-16,0-20-21 15,4-20-6-15,3-26-13 16,3-21-6-16,10-17-9 15,1-4 0-15,8-6 5 16,3-5 2-16,2 3 4 16,-4 11 0-16,0 30 0 15,-7 19 0-15,-6 30-2 16,0 13 0-16,-2 29 1 16,-5 19 0-16,1 17 1 15,-2-1 0-15,-11-4 1 16,4-1 0-16,-10 5 1 15,7 2-1-15,3-2 1 0,4 3 1 16,4-23 1-16,0-4 2 16,5-15-13-16,1-19-48 15,7-8 38-15</inkml:trace>
</inkml:ink>
</file>

<file path=ppt/ink/ink7.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05:55.784"/>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12372" units="cm"/>
          <inkml:channel name="Y" type="integer" max="6960"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0-05-14T19:06:00.634"/>
    </inkml:context>
  </inkml:definitions>
  <inkml:trace contextRef="#ctx0" brushRef="#br0">15020 8476 239 0,'-24'43'180'15,"20"-44"20"-15,-1 1-14 16,-1-1-52-16,2 1-31 0,0 0-18 16,-2 0 7-16,5 0 6 15,0 0-9-15,1-1-28 16,0 0-13-16,0 0-12 16,19-4 4-16,39-10-1 15,-24 1-4-15,5-8-11 16,4 6-6-16,-5-3-8 15,-3 4-4-15,-15 3-1 16,-7 2 0-16,-8 10-1 16,-4-1 1-16,-8 9-1 15,-2 2 1-15,-17-1-1 16,4 4-2-16,-4-1-1 16,-5-1 0-16,9-1-1 15,-6 1 1-15,6-4 0 16,3-2 0-16,5-5 0 0,2-3 1 15,4-4 0 1,3-5 0-16,6-4 0 0,4 3 1 16,4-8 1-16,4 9 4 15,-1-9 7-15,0 4 1 16,2 4 0-16,-1-4-3 16,3 20-9-16,-2 0-1 15,2 12-11-15,-2 8 6 0</inkml:trace>
  <inkml:trace contextRef="#ctx0" brushRef="#br0" timeOffset="885.476">15165 8874 576 0,'24'-45'294'0,"-32"51"-77"0,-2 5-106 16,-4 6-24-16,-1-2-31 16,1 5-15-16,1-4-20 15,6-4 3-15,3 0 8 16,2 0 4-16,2-7 4 16,6 2-3-16,6-7 2 15,2-1 4-15,9-8 7 16,6-5 2-16,4-6-6 15,6-6-4-15,-10-3-1 16,0 11-1-16,1-5-5 16,-5 8-4-16,3 8-13 15,-8 0-6-15,-12 7-4 16,-1 4-2-16,-7 7-3 16,-1-3 1-16,-3 8-1 0,-3-2 0 15,-5 1-1-15,2-5-1 16,-15-3-1-16,1 6 0 31,3-12 0-31,-17 1 1 0,16-3 0 0,-6-4 0 16,-1 2-1-16,14-1 0 15,0 4 0-15,4 0 1 16,8 0-1-16,-4-3 1 0,5-4 1 16,5-4-1-16,-1 0 1 15,2 7 0-15,6 4 0 16,-2-3 0-16,2 9 0 15,0-5-2 1,-7 7 1-16,5 8-1 0,0 4 0 16,-1 3-1-16,6 3 1 15,-8-1 1-15,0-3 8 16,2 2 3-16,-3-2 0 16,1-4 2-16,7-2-4 15,-1-1-3-15,5-5-25 16,4-2-75-16,2-2 63 15</inkml:trace>
  <inkml:trace contextRef="#ctx0" brushRef="#br0" timeOffset="2947.639">15081 6055 972 0,'-31'-23'377'0,"0"4"-261"0,-9 7-66 16,-3 11-25-16,-10 12-11 15,-9 5-5-15,-7 15-9 16,-4 4-2-16,2 21-4 15,3 12-1-15,6 27 4 16,2 1 6-16,6 3 7 16,8 13 2-16,14-6-1 15,9 0-2-15,14-9-3 16,10-13 0-16,21-10-2 16,4-4 0-16,17 5 0 15,5-9 0-15,8-16 3 16,5-4 2-16,9-34 1 15,7-5 2-15,-2-22-1 16,2-13-1-16,-4-19-1 16,-8-11-3-16,-6-10 1 15,-4-8 0-15,-9-2 1 16,0-5 3-16,-10-14 23 0,-10 0 9 16,-14-6 12-16,-8 8 0 15,-20-3-23-15,-8-9-6 16,-22 3-1-16,-10 1 4 15,-4 33-3-15,4 23-4 16,-8 30-22-16,-2 15-34 16,-13 22-107-1,-12 17 95 1</inkml:trace>
  <inkml:trace contextRef="#ctx0" brushRef="#br0" timeOffset="3584.25">13000 6220 853 0,'-55'-25'332'16,"-7"11"-249"-16,3 11-21 0,-6 22-57 16,3 12-5-16,-6 36-7 15,3 9 0-15,-14 5-2 16,-5 14 1-16,6 5 7 16,-1 11 10-16,30 9 25 15,18-4 7-15,26-5-1 16,7-8-8-16,42-42-21 31,-22-30-4-31,1 0 0 0,80 77-13 0,16-36-22 16,9-21-1-16,-47-63 0 15,-1-12 15-15,9-23 34 16,-7-14 7 0,-10-30 41-16,-12-11 17 0,-12-9 8 15,-6-8-2-15,-12 0-36 16,-3 0-17-16,-20 4-17 15,-12 4-2-15,-18 3-3 16,-11-1-1-16,-10-1-6 0,-6 10-3 16,0 31-10-16,-5 19-9 15,0 24-48-15,0 14-60 16,-6 26 77-16</inkml:trace>
  <inkml:trace contextRef="#ctx0" brushRef="#br0" timeOffset="4197.749">11018 6125 830 0,'-71'-11'318'15,"7"9"-247"-15,0 5-17 16,9 16-55-16,0 9-3 16,3 40-3-16,-3 12-1 15,-2 16 2-15,-1 3-2 16,13-5 4-16,6-1 4 16,23 3 3-16,16 0 2 15,23-8-1-15,21-3-3 0,19-13 0 16,-1-9 1-16,3-8 1 15,-4-20 1-15,2-10 1 16,10-17 0-16,3-29 1 16,-1-4 3-16,-10-31 17 15,-3 6 11-15,-14-15 11 16,-2-1 4-16,-6-11-3 16,-6-9 3-16,-6-9 8 15,-6 1 4-15,-15 10-1 16,-6-8-1-16,-10-3-3 15,-9 4-4-15,-7 0-14 16,-4 12-10-16,-9 27-21 16,-3 6-26-16,-16 24-105 15,-12 10-51-15,-24 17 95 16</inkml:trace>
  <inkml:trace contextRef="#ctx1" brushRef="#br0">22014 10735 0,'0'0'15,"0"0"1,0 0 0,0 0-1,0 0 1,0 0 0,5 41 15,4 14-31,-1 5 15,0-5 1,-3-14 0,-2-14-1,-3-13 1,0-9 0,-3-5-1,3 0 1,-32-33-1,-4-5 1,-13-6 0,-9 9-1,-7 24 1,-9 13-16</inkml:trace>
  <inkml:trace contextRef="#ctx0" brushRef="#br0" timeOffset="5657.965">9300 6489 742 0,'-22'-37'342'16,"1"4"-164"-16,-3-5-33 0,2 0-6 15,-7 4 2-15,-11 2 1 16,1 17-19-16,-7-1-18 16,0 11-40-16,2-1-16 15,-2 15-32-15,1 8-9 16,5 12-8-16,6 14 0 16,3 6-6-16,6 6-1 15,3 9-3-15,-1 2-3 16,17 24 0-16,5 6 1 15,10 7 3-15,12-5 4 0,0-23 3 16,5-6 1-16,7-11 0 16,9-6 1-16,21 0 0 15,5-8 1-15,11-10-10 16,2-6-13-16,-7-31-16 16,3-10-2-16,-2-28 12 15,-5-10 14-15,-4-9 15 16,2-12 3-16,-15-9 4 15,-12-9 7-15,-16-25 22 16,-11 1 12-16,-14-2 14 16,-6 10 0-16,-28 5-14 15,-3 10-8-15,-22 8-19 16,-12 8-6-16,-2 35-9 16,-16 8-4-16,-4 30-4 15,-6 10-17-15,-7 21-51 16,1 16-20-16,6 19-49 0,11 0-16 15,12-3-83-15,-2-10 150 16</inkml:trace>
  <inkml:trace contextRef="#ctx0" brushRef="#br0" timeOffset="6230.813">7513 6141 594 0,'-42'-14'286'16,"2"5"-135"-16,1 13-15 16,-1 1-18-16,-5 14-34 15,-16 7-11-15,-5 11-35 16,-6 11-15-16,-1 18-15 16,11 4-4-16,9 2-4 15,7-2-1-15,16-1 0 0,7-6 0 16,18 10 0-16,7 4 0 15,13-8 0-15,9 4 1 16,9-15 0-16,8-4 0 16,20-17 1-16,5-13 0 15,17-18 0-15,4-6 0 16,-8-8 0-16,4-1 2 0,-8-11 0 16,1-6 1-1,-1-20 4-15,-8-3 2 16,-14-13 4-16,-6-13 4 0,-20-6 16 15,-2-9 11-15,-9-9 18 16,-11 0 3-16,-14-4-13 16,-10 5-10-16,-24 20-21 15,-9 12-8-15,-23 41-6 16,-14 17-19-16,0 39-106 16,1 24-44-16,0 43 86 15</inkml:trace>
  <inkml:trace contextRef="#ctx0" brushRef="#br0" timeOffset="12099.249">11569 5377 757 0,'-9'-19'372'0,"1"-10"-134"0,8 4-60 16,-4-7-76-16,0-9-9 15,-2 4-10-15,-3 8-10 0,0 8-22 16,-6 0-17-16,-3 18-24 16,-12 4-5-1,-11 23-5-15,-9 10-3 0,-6 15-2 16,5 19-1-16,0 10 0 15,2 5 1-15,4 2 1 16,-1-6 0-16,6 14 2 16,7-3 0-16,16 0 0 15,11-9 0-15,17-23-1 16,9-6 0-16,16-7 0 16,8-11 0-16,16-17 1 15,5-15 1-15,11-32 1 16,7-14 1-16,-2-31 4 15,-8-15 0-15,-18-29 14 16,-11-5 19-16,-20-16 28 16,-9 10 6-16,-23 20-7 15,-14 12-15-15,-32 33-29 16,-16 12-8-16,-17 28-13 0,-7 14-17 16,-16 46 11-1</inkml:trace>
</inkml:ink>
</file>

<file path=ppt/ink/ink8.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08:25.486"/>
    </inkml:context>
    <inkml:brush xml:id="br0">
      <inkml:brushProperty name="width" value="0.05292" units="cm"/>
      <inkml:brushProperty name="height" value="0.05292" units="cm"/>
      <inkml:brushProperty name="color" value="#FF0000"/>
    </inkml:brush>
  </inkml:definitions>
  <inkml:trace contextRef="#ctx0" brushRef="#br0">19552 7601 324 0,'35'70'206'0,"-26"-75"4"15,7 7-108-15,3 2-68 16,6 4-11 0,3-2-13-1,-4-1-3-15,-1-3-4 0,-4-2 0 0,-4 4-1 16,3-2-2-16,-4 0 18 15,2 6 12-15,4-3 23 16,1 9 13-16,9 4 14 16,0-2 1-16,2 0 0 15,3-6-5-15,12-5-22 16,6 5-11-16,8-5-20 0,5-3-8 16,0 6-9-16,2-5-2 15,9-2-2-15,0-1 0 16,-4 1 0-16,0-3 0 15,-3 6-1-15,0 1 1 16,3 1 7-16,2 5 4 16,5-2 7-16,-2 4 2 15,0-8-4-15,1-1-3 16,3-2-4-16,-2-5-1 0,9 2-1 16,-2-8-2-16,-5 3-3 15,7 14-1-15,-9-8-1 16,4 11 0-16,-4-9 0 15,-5-4 0-15,-3-1-1 16,-5-1 0-16,5 8 0 16,-7-5-1-16,5 8 1 15,0-1-1-15,-4-2 1 32,4 5 0-32,-8-3-1 0,-2 5 0 0,-8 0 0 15,-6-1 1-15,-7-2 0 16,-5 1 0-16,-7-6 1 15,-3-3 0-15,2 4 1 16,-5-4 0-16,-3 0 0 16,1 5 1-16,-14-5 2 15,1 1 7-15,-7-5 11 16,-4 1 1-16,-6 2-1 0,-13-4-7 16,-10 1-12-16,-3 0-3 15,-24-7 1-15,2 3 0 16,-11 4 2-16,-9 0 1 15,0-3-1-15,1 1 0 16,-8 0-2-16,-1-1-1 16,-2 3-1-16,-3-8 0 15,3-2-1-15,-3-5 1 0,4 7-1 16,-1 0 0-16,-1 1-2 16,1 4-4-16,1-6-9 15,0 5-7-15,-3 3-10 16,0-5-1-16,-4 7 6 15,-6-1 6-15,0 4 11 16,-3 4 4-16,-6 3 5 16,4 4 0-16,-4-6 1 15,0 2 0-15,32-4 1 32,40-2 0-32,-1 1 0 0,-116 1 0 0,9 0 1 15,8 5 0-15,62-6-1 16,3-2 0-16,11-7 0 15,2 4-1-15,5-6 0 0,4-1 0 16,4 1 0 0,5-7-1-16,4 6-3 0,4-1-2 15,5 9-2-15,3 1-1 16,7-7-7-16,6 7-8 16,7 1-8-16,6-3 0 31,11 5 7-31,4 2 10 0,13-9 11 0,7 7 2 15,10-1 2-15,2 0 0 16,5 7-1-16,-3 0 1 0,10-3 0 16,8 0 0-16,7 3 0 15,7-7 0-15,6-1 1 16,-2-1 0-16,10-4 0 16,0 0 2-16,-1 2 0 15,2-2 0-15,3 1 2 16,-5 3-1-16,-1-1 1 15,0 3 2-15,-10 2 0 16,8 3 1-16,-4 7 1 16,-1 1-3-16,2-2-1 15,-6 2-1-15,11 3-2 16,-2-13 1-16,1 15 0 16,-1-17 2-16,-8 0 1 15,3 5 3-15,4-9 0 16,2 3 1-16,-3-12-1 15,-4 0-1-15,-7-4 0 0,-4 8 1 16,0 8 1-16,-6-4 0 16,-5-3 0-16,-3 0-2 15,-7 0 2-15,1 5 1 16,-8 8 1-16,-4-8 1 16,-1-2-3-16,-4 7-2 15,-11-3-2-15,-5-1-1 16,0 2 1-16,-19-3 0 15,0 1-1-15,-2-4-1 16,-1 2-3-16,-3 1-5 0,-22-6-31 16,-34-8-27-16,24 11-117 15,-4 7-79-15,-7 2 158 16</inkml:trace>
  <inkml:trace contextRef="#ctx0" brushRef="#br0" timeOffset="1072.648">21872 7651 35 0,'-24'31'4'15,"11"-35"3"-15</inkml:trace>
  <inkml:trace contextRef="#ctx0" brushRef="#br0" timeOffset="1871.088">22244 7743 178 0,'69'-8'122'0,"-3"1"11"16,0 1-20-16,-3 4-30 15,-9 2-13-15,-9 0-30 16,-5-3-12-16,-10 3-17 16,-7-2-7-16,-11-3-30 15,-7 4-28-15,-10 0-21 16,-7-1-2-16,-6 4 26 16,-3-2 27-16,-3 0 33 15,-5 2 15-15,-4-3 23 16,-1-2 9-16,-7-2 2 15,2-1-3-15,-10 3-13 0,-7 3-9 16,-1-6-15 0,-10-2-7-16,-5 4-8 0,0-4-2 15,-8 2 0-15,13 3 0 16,11-3 6-16,6 3 8 16,15 3 6-16,1-2 0 15,13 1 0-15,9 5-2 16,9-4 2-16,6 0 4 15,14 0-2-15,7-7-4 0,27 6-6 16,10 1-5-16,18-3-2 16,3 2 1-16,-2-4 10 15,0 1 9-15,-2 1 13 16,-5-4 5-16,-8 3 1 16,-5-3-5-16,-17 2-10 15,-9 0-4-15,-15 2-13 16,-13 3-5-16,-19 1-7 15,-12 6-1-15,-6 2-3 16,-9 2-2-16,-7-1-24 16,-1 3-18-16,-18 2-72 15,-2 2-113-15,-10 5 153 16</inkml:trace>
  <inkml:trace contextRef="#ctx0" brushRef="#br0" timeOffset="2276.213">19632 7726 298 0,'-40'18'75'15</inkml:trace>
  <inkml:trace contextRef="#ctx0" brushRef="#br0" timeOffset="3311.565">23094 8310 616 0,'45'-103'324'0,"-4"5"-102"16,4 18-277-16,10 15 12 15</inkml:trace>
  <inkml:trace contextRef="#ctx0" brushRef="#br0" timeOffset="10731.976">21052 7638 188 0,'102'-46'128'16,"-89"31"-3"-16,-2 4-48 0,-6 2-11 15,-3 3-28-15,-2 4-11 16,-4 2-16-16,3-1-6 16,0 0-1-16,0 0 2 15,0 0 28-15,0 0 20 16,-1 0 33-16,-1-5 7 15,0-5-13-15,7-24-15 16,8 29-26-16,-1 8-9 16,-3 0-11-16,-4 4-4 0,-4 6 7 15,-3 0 6-15,-7 11 15 16,-5 1 8-16,-5 5 12 16,0 2 0-16,-6-3 1 15,3 1-4-15,0-6-15 16,3-5-8-16,18-4-17 15,0-5-6-15,1-6-8 16,2 1-3-16,-5-7-1 16,4 2 1-16,0 0-2 15,0-1-1-15,15-7 0 16,16-36-1-16,-31 21 0 16,7 6 0-16,-2-7 0 15,-2 2 0-15,4 2 1 16,-7 9 0-1,0 7 0-15,0-1 0 0,0-10 0 16,1 1-1-16,3 10 0 0,3 7-1 16,-2 7-1-16,-3 3-1 15,-4 1 2-15,-6 4-1 16,-1 1 2-16,1 2 0 16,-11 5 0-16,1-1 0 15,-1 4 0-15,-5-3 0 16,10-1 0-16,1 4 0 15,2-6-1-15,10-2-2 0,-4-7-36 16,10-5-34 0,4-7-123-16,0-10 120 0</inkml:trace>
  <inkml:trace contextRef="#ctx0" brushRef="#br0" timeOffset="14881.457">21663 7676 310 0,'-13'-7'168'16,"-2"1"-36"-16,2 6-51 0,0 9-47 16,-1-5-11-16,1 6-13 15,-5-4-6-15,1-2-4 16,7 6 0-16,-2-4 1 16,2-2 0-16,7-1 1 15,-4-5 15-15,7-4 40 16,-1 5 17-16,-1-2 24 15,2 3-7-15,0-1-28 16,0 1-14-16,0 0-20 16,0 0-9-16,0 0-11 15,5-1-4-15,-1 0-2 16,9 0-1-16,29-3-1 16,-27 2 0-16,1 0 4 15,-6-7 10-15,2 1 24 16,-4 3 10-16,3 3 10 15,0 2-5-15,0 5-14 0,4-1-6 16,3 2-10-16,2 0-6 16,9-3-9-16,-3-3-1 15,2-1-4-15,5 1 1 16,-4 0 3-16,6 3 0 16,0-2 5-16,-1-1-1 15,5 2 1-15,-6-6-2 16,2 4-3-16,0-2 0 0,-1-1-3 15,2 3-1 1,-4-9-2-16,1 8-1 0,0-5 0 16,-3 6 0-16,-2 3 0 15,2-3 0-15,-3 2 0 16,-1-4-1-16,-4 2 1 16,-8 4-1-16,-1-1 0 15,-10 0 0-15,-3 6 0 16,-4-2 0-16,-7 3-1 15,3-1 1-15,-3-2 0 16,-9 2 0-16,-10-1 1 16,-2-2 0-16,3-5 0 15,4 1 1-15,7 0-1 16,3-2 0-16,7 7 0 16,1-6 0-16,4-9 0 15,3 9 0-15,-2-7 0 0,1 3-1 16,0 3 0-16,0 0 0 15,0-1 0-15,0 1-1 16,-14 0 0-16,-29 2 1 16,27-4 0-16,-3-8-1 15,1 1 1-15,-6 0 1 16,-2 4-1-16,-1 5 0 16,-5-1 0-16,8-2 1 0,-4 6-1 15,3-3 0-15,5 2 0 31,-5 0 0-31,6 1 0 0,-1 7-1 16,0-4 1-16,-2 1-1 0,8-3 1 16,1 4-2-16,3 1 2 15,5 0-1-15,1 3 1 16,1-9 0-16,5-3 0 16,1 2 0-16,-2-2 0 15,0 0 1-15,20-1 0 16,34-2 1-16,-16-9-1 15,2 4-1-15,7 3 0 16,6-9 0-16,3 8 1 16,-2-7-1-16,3 2 2 15,-3 3 0-15,-2 6 0 16,2-3 1-16,-8 0 0 0,-1 5 0 16,-3-4-1-16,-2 4 0 15,-3 1-1-15,-3-3 0 16,-5-1 0-16,-7 0 0 15,-3 4-1-15,-4-1 0 16,-4 4 0-16,-1-1 0 16,-6 0 0-16,3 3 1 15,-4-3-1-15,-1 0 1 16,2 6-1-16,-4 0 0 0,-2-8 0 16,-1 3 0-1,-8-3 1-15,-1-1 0 0,0 6 0 16,-5-1 0-16,2-8 0 15,-3 6 0-15,2-3 0 16,-6 3 0-16,3-1-1 16,-2-4 0-16,-6 0 0 15,4 2 0-15,-1 4 0 16,-4-5 0-16,6-2 1 31,-6-1 0-31,-5-3 0 0,3 5 0 0,-9-2-1 16,4 1 0-16,-4 0 0 15,0-2 0-15,0 1 0 16,3-3 1-16,-7 5-1 16,-1-1 0-16,-3-2 0 15,-5 5 0 1,4-9 0-16,-3 5 0 16,0 4 0-16,0-4 0 0,4 8 0 0,-2-3 0 15,11 5 0-15,-2-4 0 16,8-2 0-16,10 2 0 15,4-4 0-15,3 3 0 16,7-2 0-16,0-4 0 16,8 5 0-16,6 0 0 15,-4-2 0-15,-2 2 0 0,0 0 0 16,6-1 0 0,19 1 0-16,30 3-1 0,-17-5 1 15,7-1 0 1,8 2 0-16,0-6 0 0,3 5 0 15,7 0 0-15,-5 2 0 16,0 0 0-16,-5-2 0 16,0 2 0-16,2-2 1 15,-2-4-1-15,1 6 0 16,-5-4 1-16,6 4-1 16,-9 1 1-16,-2-1 0 15,-2-2-1-15,-5-4 1 16,2-2 0-16,-4-1 0 15,0 3 0-15,-10 3-1 16,-1 2 0-16,-5 0 0 16,-6 0 0-16,-6-4 1 0,-4 2 0 15,-3 0 0-15,-1-4 0 16,-5 6-1-16,0 1 0 16,-8 2 0-16,-4 1 0 15,-5-2 0-15,-7 1 1 16,-6-2-1-16,5-2 0 15,-9-3 0-15,9 2 0 16,0 1 0-16,-10-3 0 0,5 5 0 16,-8-5 0-16,-2 4 0 15,4 1-1-15,-4 0 1 16,-4 6-1-16,3-3 0 16,-4 1 1-16,9 2 0 15,-2 0 0-15,-2 1 0 16,4-1-1-16,-5 2 1 15,4-2 0-15,6 2-1 32,5 2 1-32,7 0-1 0,2-5 1 0,0 3-2 15,1-2 0-15,5 3 0 16,3-1-1-16,7-2 1 16,3-4 0-16,-6-2 1 15,4 2 1-15,7-6 0 16,7 2 0-16,16-2 0 15,3-2 0-15,5 2 0 0,1 1 0 16,7-2-1-16,4-3 1 16,10 2-1-16,-5-3 1 15,11 5 0-15,-4 4 0 16,-2-1-1-16,3 0 1 16,-11-3 0-16,5 2 0 15,-1 2 0-15,0 0 0 16,0 4-1-16,-5 2 1 15,-6-2 0-15,-3-1 0 0,-3 3 0 32,2-3 0-32,-3-2 0 0,0 7 0 0,-8-7 1 15,-8-2 0-15,0-2 0 16,-2-3 0-16,-5-2 0 16,-3 3 0-16,-6 1 0 15,-2-3-1-15,-5-1 0 16,0 3 0-16,-6 2-2 15,-4 0 1-15,-6 3 0 16,-1-4 0-16,-2 2 0 16,-5 0-1-16,-1 2 1 15,-5 0 0-15,-9-3 0 16,-1-1 1-16,-9 0 0 16,0 0 0-16,-2-3 0 15,-2 2-1-15,0 2 1 0,5 3-1 16,6 0 0-16,11 6 1 15,7-2-1-15,-1 2 1 16,8 1-1-16,-2 2 1 16,4 0-21-16,4 1-19 15,4 5-68-15,3-1-56 16,1-5 101-16</inkml:trace>
  <inkml:trace contextRef="#ctx0" brushRef="#br0" timeOffset="25501.671">15113 7628 242 0,'-30'-27'135'0,"-6"6"-27"16,0 3-46-16,-6 4-39 15,-4 1-10-15,-8-1-8 16,-7 0 0-16,-8 3-3 15,-4 4-1-15,-7 4 0 16,-3-4-1-16,-12-2-6 16,-5-7-9-16,-8-5-33 15,-3 3-11-15,-1-3-4 16,-7 1 7-16,-7-4 31 16,-2-9 13-16,-8 9 18 0,2-5 18 15,-6 4 34-15,1 10 15 16,-5-4 15-16,0 7 0 15,-9 3-20 1,-3 2-10-16,-4-2-13 16,3 3-12-16,5-3-6 0,6-3-2 15,8 1-7-15,3 1 0 16,7 4 0-16,-5 4-1 0,4 6-3 16,-7 3-1-16,3 6-4 15,2 8-1-15,-1 1 3 16,2-2 1-16,-3 4 2 15,0-3-2-15,0 3-4 16,5 8-2-16,5-3-3 16,1-1-1-16,0 3-1 15,1-3-1-15,2 1 1 16,7 1-1-16,7-4 0 16,4 3 0-16,10-2 0 15,4 0 0-15,13 2-1 16,2-3 0-16,9 6 0 15,9 2 0-15,4 1 0 16,10-3-1-16,6 7 0 16,2 5 0-16,10-4 0 15,6 8 0-15,10-7 1 0,6-8 0 16,13 2-1-16,5-2 1 16,16-3 0-16,2 2 1 15,21-3 1-15,7-3 0 16,3-6 0-16,17-3 0 15,0-5-1-15,12 3-1 16,10-3 1-16,-3 2 0 16,8 5 0-16,-3-9 0 15,6 4-1-15,1-3 1 0,6-2 0 16,5 8 0-16,4-7 0 16,7 5-1-16,8-2-1 15,5-7 0-15,0 4 1 16,4 0 0-16,1-2 0 15,-2 2 0-15,11 3 2 16,3-3 0-16,-5-1 1 16,5-1 0-1,3-7-1-15,-3 5 0 16,8-6-1-16,-1-1 0 0,5 0 0 16,3-6 0-16,-3 3 1 15,-1-2 0-15,-1 2 1 16,-10-1-1-16,5-2 1 15,-8-4 2-15,-13-8 0 16,3-9 2-16,-19-7 3 16,-2 0 13-16,-7-10 25 0,-8-3 14 15,-2-7 17-15,-5-1 0 16,-14 3-5-16,-7 5-7 16,-20 8-12-16,0-6-9 15,-20 1-18-15,-9 2-4 16,-20-15-8-16,-14 6-4 15,-11-3-2-15,-8 0-3 16,-12 10-3-16,-11-2-1 0,-3 4-12 16,-2 2-29-1,8 4-84 1,10 6-74-16,7 8 116 0</inkml:trace>
  <inkml:trace contextRef="#ctx0" brushRef="#br0" timeOffset="29575.049">21183 11644 578 0,'-44'-24'273'0,"33"7"-110"0,5 0-45 0,-4 4-49 16,2 9-11-16,7-1-15 15,-4-1-4-15,12 7-11 16,6 1-1-16,-4 2-3 16,5 6-2-16,-2 3-4 15,0 7-5-15,5 3-7 16,4 4-3-16,0 4-1 16,2 2-1-16,3 6 0 15,-4-7 0-15,3 4 1 16,-4-4 0-16,-2-1 15 15,-2 5 12-15,-9-3 19 16,2-2 3-16,-9 2-5 16,1 0-6-16,2-5-13 0,-2 0-4 15,2-2-8-15,1 2-5 16,-3-5-4-16,-2-5-2 16,0-11-2-16,-2-3 0 15,-2-12-7-15,-4-3-7 16,-5-8-13-16,-3-11-6 15,-7-4 2-15,1-1 5 16,-2-6 15-16,3-2 5 0,5 0 5 16,3-1 2-1,5 4 2-15,-1 4 1 0,-3 1-1 16,0-2-1-16,-3-2-3 16,0-10-1-16,-6 3 0 15,-5 7 0-15,3 7 0 16,0 15-1-16,3 11 0 15,11 0 1-15,-4 7 1 16,8 6 2-16,3 3-1 16,-4 3 1-16,4 8-3 15,2 1 0-15,2 13 0 16,6-2 0-16,4 4 7 16,-6-4 4-16,-3-7 6 15,-3 6 3-15,-1-9 0 16,1-9 0-16,-2-11 12 15,2-3 6-15,3-5 5 16,-3 4-2-16,0-1-14 0,5-16-11 16,20-54-11-16,-4 30-2 15,4-2-1-15,1-2 0 16,-1 9 0-16,-1 0-1 16,-6 4 0-16,-2 7 0 15,-7 8-1-15,-5 4 0 16,-4 5 1-16,0 4-1 0,-3 0 0 15,0 3 1-15,2 1 0 16,0 0 0-16,1 0 1 16,0 0-1-16,0 1 1 15,0 0-1-15,0 0 0 16,0 0 0-16,0 1 0 16,-1 9 1-16,-1-2-1 15,-12 30 0-15,7-34 1 16,0 1-11-16,-1-5-51 15,-4-4-71-15,-1-1 80 16</inkml:trace>
  <inkml:trace contextRef="#ctx0" brushRef="#br0" timeOffset="33489.261">21764 11561 816 0,'-75'24'348'16,"73"-47"-199"-16,2 3-54 15,8 5-62-15,0 2-16 0,8 1-12 16,0 0-3-16,3 4 0 16,0 3-1-16,3 4-1 15,1 3 0-15,6 5 0 16,-4-2 1-16,4 6 4 15,4 0 2-15,-1-1 0 16,9 3 0-16,-7 1-1 16,-3-1-2-16,1 0 5 15,-2 0 7-15,8-3 11 16,4 6 3-16,7 0 0 16,3-8-5-16,3-6-10 15,9-1-2-15,-3-1-4 16,0 3 0-16,6 8-1 15,-6-3-2-15,7-7-2 16,8 1 3-16,0-2 8 16,3-3 7-16,-1 5 11 0,-4-1 0 15,10-1-4-15,-10 1-7 16,9 7-10-16,-5-7-5 16,-5 12-3-16,7 2-2 15,-6-11-1-15,3 6 0 16,3 3-1-16,1-3 1 15,0-5 0-15,-2 2 1 16,-6-13 0-16,2 0-1 16,-6 6 0-16,-24 0 0 15,1 0 0-15,28-2 0 0,4 0 2 32,-9 1-1-32,-21-5 2 0,-1 1 1 15,-8 0 1-15,-5 0-1 0,-8 0 0 16,-6-2-1-16,-8 0 0 15,1-4 0-15,-9-1 0 16,-4 9-1-16,-1-12 1 16,-12 13-1-16,1 0-1 15,-3-9-1-15,-11 16-1 16,0-10 0-16,-9-6 0 16,1 3 1-16,-5-4-1 15,-2 1 1-15,-5 5 0 16,-7-3-1-16,-4 2 0 15,-1 5 0-15,-9-1 0 16,0-3-1-16,-5 2 1 16,-5-4 0-16,0 1 0 0,5 2 0 15,0-1 0-15,-1 2 0 16,1 2 0-16,-5-1 0 16,-1 0 0-16,-3-4 0 15,0 5 0-15,3 2 1 16,-2 0 0-16,4 3 1 15,-8-3-1-15,0 1-1 16,5-1 1-16,6 2-1 0,8-2 1 16,6-4 0-16,-2-1 0 15,0-2 0-15,0 3-1 16,0 3 0-16,5 1-1 16,-2-4 1-16,3 0 0 15,-2-3 0-15,0 5 0 16,1 0 0-16,4 1-1 15,2 1 0-15,10 0 0 16,9 0 0-16,4 0 0 16,-1-1 1-16,4 0 0 15,-6 3 0-15,2 3 1 16,9-3-1-16,-2 2-1 16,6 0 1-16,6 1 0 15,-2 3-1-15,5-1 1 16,1-4-1-16,5 0 0 15,1-1 0 1,-1-2 0-16,0 0 0 0,0 0-1 16,19 4-1-16,40 11 0 0,-15-9 0 15,11-3 0-15,6-3 1 16,7 0 0-16,-2 0 1 16,4 2 0-16,5 0-1 15,8 5-1-15,4 1 1 0,-5 3 1 16,0-2 0-16,-2 2 0 15,-1 0 1-15,8 5 0 16,0-2 0-16,-2-2 0 16,2 0 1-16,2 2-1 15,1 2 0-15,6-2 0 16,-3-14 1-16,-2 0-1 16,-3-7 2-16,-6-8-1 15,3 7 0-15,-2-7 1 16,-3 2-1-16,0 11 0 15,-4 2 0-15,-8 0 0 16,5 1 0-16,-5-1-1 16,-4 3 1-16,-3 0-1 15,-8 5 0-15,-8-5 1 16,-8 0-1-16,-8-1 0 16,-8-1 0-16,-7 8 0 15,-9-4 0-15,-4 7 0 0,-1 0 0 16,-4-4-4-16,-2 3-4 15,-2-8-14-15,-4-3-9 16,2 0-31-16,0 4-23 16,-3-4-83-16,4 0-60 15,-2-9 142-15</inkml:trace>
  <inkml:trace contextRef="#ctx0" brushRef="#br0" timeOffset="59306.045">21898 11626 1124 0,'-18'0'418'0,"9"15"-321"15,3-9-56-15,6 0-32 16,3 6-2-16,-1-12 1 0,4 0 1 16,7 14 1-16,5-19 0 15,4 5-3-15,12-4-2 16,4-16-2-16,6 6 0 16,15-1-1-16,-6-1-1 15,14 7-1-15,6 4 0 16,8 0 0-16,4 15 0 15,7 1 0-15,2 6 0 16,5 10 7-16,-1-6 15 0,2 2 40 16,-4-10 20-16,-5 2 17 15,1-8-7-15,-1 4-35 16,-32-4-16 0,0 2-22-16,46 1-8 0,14 15-7 15,-19-11 0-15,-9 4-1 16,-3-14 0-16,-5-5 0 15,-1 3-1-15,-5-2-1 16,-4 5 0-16,0-7 0 16,-4 5-1-16,-8-3 2 15,-2 0-1-15,-16 0 2 16,-3-8 0-16,-14-5 2 16,-6 5 1-16,-11 2 3 15,-9 1-2-15,-19 0-1 16,-5-11-1-16,-20-1-3 15,-9 1-1-15,-10 3 0 16,-8 4-1-16,-4 0 0 16,-3-3 0-16,-5 6 0 0,3 5 0 15,-14-3-2-15,1 1 0 16,-13-8-2-16,-6 6-1 16,-4 1-2-16,-10-8-1 15,-5 1 3-15,-3-15 2 16,1 9 2-16,3 2 0 15,1 7 0-15,6 10-2 0,-2 6 2 16,6 5 0-16,9 6 1 16,7 3 0-16,20 4 0 15,11 6 0-15,13-18 0 16,13-1 1-16,15-12 0 16,10-1 0-16,27 5-3 15,4-4-2-15,22-5-2 16,8-2 1-16,21-1 0 15,9 5 1-15,28 3-1 16,9 7 1-16,19-7 0 16,13 1 1-16,14-2 4 15,8-10 4-15,12 7 10 16,4-8-1-16,-4 8 1 16,-47-3-4-1,-63 4-10-15,1 0 0 0,180 2 0 16,-10 0-8-16,-13 9 6 15</inkml:trace>
  <inkml:trace contextRef="#ctx0" brushRef="#br0" timeOffset="91504.01">20604 11006 662 0,'-25'-20'421'0,"5"-5"10"16,3 1-257-16,3-10-99 16,-12 0-38-16,-2-3-4 15,-6-3 5-15,-6 5 16 16,3-2 10-16,-9-8 5 15,0 5 16-15,-3 7-18 16,-1 2-13-16,-4 22-23 16,-9 6-23-16,-10 4-6 15,-4 8-1-15,0 6-1 16,-1 9-2-16,6 18 0 0,-1 0 0 16,-9 13 0-16,6 3-1 15,0-3 0-15,6 4 1 16,10 3-15-16,0 1-10 15,10 13-4-15,14 7-1 16,10-11 13-16,22-4 11 16,12-15 4-16,3-1 1 15,23 4 2-15,1 1 0 0,16 0-1 32,9 1-1-32,14-14-35 0,8-3-18 15,11-8-32-15,5-12-15 0,0-9 4 16,0-8 11-16,6-8 31 15,-4-10 16-15,-2-16 43 16,0 1 23-16,-8-25 28 16,2-5 10-16,-1-1 2 15,-9-10-11-15,-13 6-23 16,-8-8-8-16,-18-3-11 16,-1-2-3-16,-14-14 4 15,-7 5 18-15,-13-3 30 16,-8 2 9-16,-11 7-3 15,-8 11-17-15,-9 18-33 16,-7 5-9-16,-10 17-7 16,-9 6-8-16,-4 9-30 15,-7 9-23-15,-4 13 352 16,4 10-237-16</inkml:trace>
  <inkml:trace contextRef="#ctx0" brushRef="#br0" timeOffset="92475.101">21419 10929 627 0,'-17'-13'319'0,"3"-2"-67"0,-2-3-38 16,-6 0-67-16,-4-2-30 0,0 12-72 15,-1-5-22-15,-3 5-6 16,3 5 2 0,1-8 10-16,-4 11 1 15,2 7 1-15,-1-12-5 0,-3 20-9 16,0-4-3-16,-1 7-9 15,-1 13-2-15,-2-2-3 16,2 9-1-16,0 8-2 16,5 15 0-16,7 7 1 15,3 8 2-15,4 4 2 16,6-11 2-16,5-4 3 16,9-6 0-16,11 0-2 15,5 1 0-15,15 8-2 16,2-2 1-16,10-11-1 0,0-7-11 15,-1-16-16-15,-2-9-7 16,-2-9-10-16,3-5 7 16,-2-12 12-16,0-2 6 15,0-7 10-15,1-7 2 16,-3-10 3-16,-2-6 1 16,1-8 2-16,-8-7 2 15,-12 3 3-15,3-6 6 16,-20-5 16-16,12 4 7 15,-3-7 11-15,-4 1 2 0,-1-17-6 16,-12-2 1-16,-10-4 4 16,-4-3-2-16,-5 22-5 15,-1 7-8-15,1 19-19 16,-1 16-4-16,-3 9-9 16,-7 3-1-16,-2 9 0 15,-3 2 0-15,3 0 0 16,3 6 0-16,3-1-1 15,0 0-4-15,6-3-30 16,1-1-31-16,9 4-72 16,5-6 81-16</inkml:trace>
  <inkml:trace contextRef="#ctx0" brushRef="#br0" timeOffset="94209.915">20963 7025 508 0,'0'-12'236'0,"-4"-4"-78"15,-8-1-2-15,-7 2-20 16,-10-4 4-16,-3 0-25 15,-3 0-10-15,-9 1-15 16,-1-2-14-16,-4-1-10 16,-4 4-5-16,4-6-18 0,-5 1-7 15,-9 4-1-15,4-5-9 16,-9 8-5-16,3 16 1 16,7 10-18-16,-5-2-2 15,-7 2 0-15,-4-9 0 16,-5 5 0-16,-3 15-1 15,1 5-1-15,-3-3 0 16,-10 6-1-16,-3-6-1 0,1 2 1 16,4 7-1-16,9-2-2 15,6-4 0-15,4-1-1 16,2 2 0-16,16 1 2 16,9 4 0-16,21 4-2 15,9-1-1-15,13 5-1 16,3 1-1-16,9 1 3 15,5 6 0-15,10-5 1 16,7 1 0-16,11-1 1 16,6 0-1-1,9 10 0-15,1-1 0 0,4 9 2 16,2-7 0-16,3 0 1 16,6 2 1-16,11-3 0 15,-1 3 1-15,3-6 1 16,-4 3-1-16,-1-13-1 15,2 0 0-15,2-14-1 0,1-6 1 16,-8-7 0-16,-1-5 0 16,-9-10 1-16,-1-3 0 15,3-14 2-15,0-5 1 16,-4-7 3-16,-3-10 4 16,-5-8 7-16,-4-1 5 15,-1-7 20-15,-2-5 8 16,-8-6 17-16,-4-3 2 0,-14-10-9 15,-7-1-5-15,-14 5-15 16,-6-7-6-16,-13-4-13 16,-5-6-8-16,-3 5-11 15,-4 3-2-15,-2 23-3 16,-3 9 0-16,0 24-3 16,1-1-1-16,-2 16-2 15,-1 5-13-15,-1 3-44 16,-4 9-30-16,0-3-56 15,7 2-37-15,13 0-144 16,10-2 215-16</inkml:trace>
  <inkml:trace contextRef="#ctx0" brushRef="#br0" timeOffset="94809.739">21438 7028 853 0,'-12'-22'345'0,"-4"-3"-196"16,-3 3 2-16,-6-1-32 15,-3-5-13-15,-7 7-51 16,-2 10-29-16,-1 13-25 16,1 16-2-16,-4 18-6 15,6 2-1-15,9 20 4 16,0 8 2-16,12 30 3 16,4 5 1-16,3 7 0 0,5 9-1 15,7-20 1-15,2-4 0 16,9-31 3-16,11-25-1 15,3-33 0-15,8-10 0 16,2-18 0-16,1-16 1 16,5-17 7-16,0-14 11 15,5-15 26-15,-5-1 19 0,-9-16 37 16,-8 0 10-16,-23 5 4 16,-8 13-16-16,-27 25-32 15,-17 14-33 1,-33 38-276-1,-13 19 181-15</inkml:trace>
</inkml:ink>
</file>

<file path=ppt/ink/ink9.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5-14T19:10:26.429"/>
    </inkml:context>
    <inkml:brush xml:id="br0">
      <inkml:brushProperty name="width" value="0.05292" units="cm"/>
      <inkml:brushProperty name="height" value="0.05292" units="cm"/>
      <inkml:brushProperty name="color" value="#FF0000"/>
    </inkml:brush>
  </inkml:definitions>
  <inkml:trace contextRef="#ctx0" brushRef="#br0">6539 8084 359 0,'111'-23'221'0,"1"-17"2"16,-3-10-30-16,-8-30-19 16,-8-11-7-16,-9-17-13 15,-8-7-10-15,-29 1-15 0,-15 0-8 16,-29 1-23-16,-14 10-16 16,-47 22-33-16,-23 13-21 15,-43 39-54-15,-23 12-43 16,-12 26-121-16,-9 18 117 15</inkml:trace>
  <inkml:trace contextRef="#ctx0" brushRef="#br0" timeOffset="588.792">13712 6886 477 0,'-50'-31'338'0,"-2"0"7"0,2 6-107 16,3-9-33-16,4 12-59 16,-3-1-30-16,3 12-59 15,0 10-22-15,-6 18-27 16,0 12-30-16,-17 28-115 16,-7 16-75-16,-22 24 119 15</inkml:trace>
  <inkml:trace contextRef="#ctx0" brushRef="#br0" timeOffset="751.775">12664 7676 404 0,'19'99'185'0,"35"4"-80"16,19-9-43-16,18-24-20 15,5-17 34-15,0-47 77 16,0-29 22-16,4-43 5 16,-4-24-18-16,-15-42-5 15,-17 0 4-15,-27-16-4 16,-11-1-18-16,-25 27-70 15,-9 11-3-15,-28 35-52 0</inkml:trace>
  <inkml:trace contextRef="#ctx0" brushRef="#br0" timeOffset="4718.797">12779 13224 1101 0,'-78'-150'468'15,"72"107"-252"-15,11 14-144 16,10 5-35-16,15 8-34 16,12 5-4-16,14 11-5 15,6 2-1-15,13 14 2 16,5 14-1-16,32 12 1 15,14 4 0-15,5 16 2 16,3-6-2-16,-20-11 2 0,-12-5 0 16,-19-25 2-16,-10-4 5 15,-18-11 18-15,-14-3 18 16,-5-4 37-16,-12-3 10 16,-10 3 2-16,-7-3-13 15,-19 2-34-15,-10-1-13 16,-20 2-20-16,-22-6-8 0,-11-4-9 15,-18-1-4-15,-13-11-5 16,3 1-1-16,-13-12-2 16,11 0 1-16,9 4 5 15,6 5 1-15,16 8 5 16,1 8 0-16,4 14 1 16,3 2-5-16,0 12-33 15,4 3-26-15,11 8-50 16,10 1-7-16,19 6 26 15,12 0 25-15,11-3 50 16,7 2 14-16,5-9 11 16,1-5 2-16,4-12 15 15,-1-1 9-15,3-11 15 16,3-9 7-16,5-1 5 16,-2-15 4-16,-4-3 10 15,-7-6 4-15,-18-8 3 16,5 5 1-16,-12-4-13 0,-1 10-9 15,5 0-21-15,-3 8-10 16,3 12-17-16,3 0-3 16,8 11-6-16,1-3 0 15,19 11 0-15,2-2-3 16,1-2-32-16,1 7-27 16,0-9-89-16,-1 1 85 15,5 5 26-15</inkml:trace>
  <inkml:trace contextRef="#ctx0" brushRef="#br0" timeOffset="18184.207">21852 15688 937 0,'8'34'392'0,"-17"-40"-195"0,0 1-131 15,3-2-6-15,0-5 21 16,2 0 3-16,1 5-11 16,-1 8-8-16,-1 10-12 15,-2-6 4-15,0 1 4 16,-2 2-7-16,1-9-22 15,2 4-16-15,2-5-15 16,7-1-1-16,10 3 5 16,5-4 4-16,16 1 4 15,11 2 1-15,2 1-6 32,5 2-3-32,-1 6-3 0,-4 2-2 0,9 3 1 15,0 1-1-15,3 4 8 16,-3-11 8-16,0-4 20 0,-5 0 10 15,4-6 7-15,3-4-2 16,1-2-10-16,4 3-8 16,-7 0-14-16,1 5-4 15,-10 1-9-15,6-4-3 16,-11-3 1-16,-17 4-2 16,0 0-2-16,18-2 1 15,-12-5-2-15,-1 10 1 0,-16 1-1 16,-3 3-1-16,-3 4-2 15,-9-4-1-15,-10-4 1 16,-2-1 2-16,-13 3 1 16,-4 0 1-16,-9 3-2 15,-2 5 0-15,-4-3-2 16,-5 3 1-16,-7 2 1 16,-4-1 0-16,-3 2 2 15,4 0 1-15,-4-6 0 16,5-1 0-16,-9-4 0 15,1 1 0-15,1 0 1 16,-7-1-2-16,8 5 0 16,1-2 0-16,5 4 0 15,2 0 0-15,2-2 0 16,3 1 0-16,4-5-1 16,6 0 0-16,13 0-1 0,3 0 0 15,9-2 1 1,5-1 0-16,6-2 0 0,6-1-2 15,10-2-3-15,3 0-1 16,15 1 1 0,5-1-1-1,15 1 3-15,6-2 0 0,8-5 1 0,-3 2 2 16,5-3 1-16,0 0 1 0,2 0 1 16,5-3-1-16,-2-3 0 15,-12-5-1-15,8 4 1 16,-2-1 0-16,-9 4 0 15,9 8-1-15,-17-5 1 16,-5 6 1-16,-10 3 2 16,-7-5 0-16,-13 12-1 15,-2 2 1-15,-12-5-2 16,-7 10 0-16,-13-6-2 16,-13-2 0-16,-17-1 0 15,-9-1 1-15,-7 1 1 16,-8 0 0-16,-7-4 0 15,1 3-2-15,-4-4 0 16,7 1 0-16,14 11 0 16,2-7 0-16,5 6 1 15,5 3 1-15,0-1-1 0,6 3 1 16,9 3-2-16,3-5 0 16,13 1-1-16,6-3 0 15,10-1-2-15,6-3-2 16,11-5 0-16,12-4-1 15,25-7 0-15,18 2-1 16,28 2 0-16,13 0 0 16,18 5-13-16,6 2-8 15,9 6-40-15,-1 3 59 16,12 8-5-16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F9C1CCF-B725-44A7-AA57-5E433BD85C9F}" type="datetimeFigureOut">
              <a:rPr lang="en-US" smtClean="0"/>
              <a:t>5/14/2020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265346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10</a:t>
            </a:fld>
            <a:endParaRPr lang="en-US"/>
          </a:p>
        </p:txBody>
      </p:sp>
    </p:spTree>
    <p:extLst>
      <p:ext uri="{BB962C8B-B14F-4D97-AF65-F5344CB8AC3E}">
        <p14:creationId xmlns:p14="http://schemas.microsoft.com/office/powerpoint/2010/main" val="129025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59622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3506813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one of the most fundamental operations that we do all the time involves slicing and indexing</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29061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319875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114381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17</a:t>
            </a:fld>
            <a:endParaRPr lang="en-US"/>
          </a:p>
        </p:txBody>
      </p:sp>
    </p:spTree>
    <p:extLst>
      <p:ext uri="{BB962C8B-B14F-4D97-AF65-F5344CB8AC3E}">
        <p14:creationId xmlns:p14="http://schemas.microsoft.com/office/powerpoint/2010/main" val="1166097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18</a:t>
            </a:fld>
            <a:endParaRPr lang="en-US"/>
          </a:p>
        </p:txBody>
      </p:sp>
    </p:spTree>
    <p:extLst>
      <p:ext uri="{BB962C8B-B14F-4D97-AF65-F5344CB8AC3E}">
        <p14:creationId xmlns:p14="http://schemas.microsoft.com/office/powerpoint/2010/main" val="81812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Chunk and smoosh → example of CPMG</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a:t>
            </a:fld>
            <a:endParaRPr lang="en-US"/>
          </a:p>
        </p:txBody>
      </p:sp>
    </p:spTree>
    <p:extLst>
      <p:ext uri="{BB962C8B-B14F-4D97-AF65-F5344CB8AC3E}">
        <p14:creationId xmlns:p14="http://schemas.microsoft.com/office/powerpoint/2010/main" val="3163729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Manipulate data in-place rather than generating copies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21</a:t>
            </a:fld>
            <a:endParaRPr lang="en-US"/>
          </a:p>
        </p:txBody>
      </p:sp>
    </p:spTree>
    <p:extLst>
      <p:ext uri="{BB962C8B-B14F-4D97-AF65-F5344CB8AC3E}">
        <p14:creationId xmlns:p14="http://schemas.microsoft.com/office/powerpoint/2010/main" val="928688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Highlight nnls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23</a:t>
            </a:fld>
            <a:endParaRPr lang="en-US"/>
          </a:p>
        </p:txBody>
      </p:sp>
    </p:spTree>
    <p:extLst>
      <p:ext uri="{BB962C8B-B14F-4D97-AF65-F5344CB8AC3E}">
        <p14:creationId xmlns:p14="http://schemas.microsoft.com/office/powerpoint/2010/main" val="3229153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24</a:t>
            </a:fld>
            <a:endParaRPr lang="en-US"/>
          </a:p>
        </p:txBody>
      </p:sp>
    </p:spTree>
    <p:extLst>
      <p:ext uri="{BB962C8B-B14F-4D97-AF65-F5344CB8AC3E}">
        <p14:creationId xmlns:p14="http://schemas.microsoft.com/office/powerpoint/2010/main" val="210613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25</a:t>
            </a:fld>
            <a:endParaRPr lang="en-US"/>
          </a:p>
        </p:txBody>
      </p:sp>
    </p:spTree>
    <p:extLst>
      <p:ext uri="{BB962C8B-B14F-4D97-AF65-F5344CB8AC3E}">
        <p14:creationId xmlns:p14="http://schemas.microsoft.com/office/powerpoint/2010/main" val="3463185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26</a:t>
            </a:fld>
            <a:endParaRPr lang="en-US"/>
          </a:p>
        </p:txBody>
      </p:sp>
    </p:spTree>
    <p:extLst>
      <p:ext uri="{BB962C8B-B14F-4D97-AF65-F5344CB8AC3E}">
        <p14:creationId xmlns:p14="http://schemas.microsoft.com/office/powerpoint/2010/main" val="77596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27</a:t>
            </a:fld>
            <a:endParaRPr lang="en-US"/>
          </a:p>
        </p:txBody>
      </p:sp>
    </p:spTree>
    <p:extLst>
      <p:ext uri="{BB962C8B-B14F-4D97-AF65-F5344CB8AC3E}">
        <p14:creationId xmlns:p14="http://schemas.microsoft.com/office/powerpoint/2010/main" val="95071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279631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4</a:t>
            </a:fld>
            <a:endParaRPr lang="en-US"/>
          </a:p>
        </p:txBody>
      </p:sp>
    </p:spTree>
    <p:extLst>
      <p:ext uri="{BB962C8B-B14F-4D97-AF65-F5344CB8AC3E}">
        <p14:creationId xmlns:p14="http://schemas.microsoft.com/office/powerpoint/2010/main" val="402288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2599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6</a:t>
            </a:fld>
            <a:endParaRPr lang="en-US"/>
          </a:p>
        </p:txBody>
      </p:sp>
    </p:spTree>
    <p:extLst>
      <p:ext uri="{BB962C8B-B14F-4D97-AF65-F5344CB8AC3E}">
        <p14:creationId xmlns:p14="http://schemas.microsoft.com/office/powerpoint/2010/main" val="353608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7</a:t>
            </a:fld>
            <a:endParaRPr lang="en-US"/>
          </a:p>
        </p:txBody>
      </p:sp>
    </p:spTree>
    <p:extLst>
      <p:ext uri="{BB962C8B-B14F-4D97-AF65-F5344CB8AC3E}">
        <p14:creationId xmlns:p14="http://schemas.microsoft.com/office/powerpoint/2010/main" val="386004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2477964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9</a:t>
            </a:fld>
            <a:endParaRPr lang="en-US"/>
          </a:p>
        </p:txBody>
      </p:sp>
    </p:spTree>
    <p:extLst>
      <p:ext uri="{BB962C8B-B14F-4D97-AF65-F5344CB8AC3E}">
        <p14:creationId xmlns:p14="http://schemas.microsoft.com/office/powerpoint/2010/main" val="84424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3"/>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E4B372-47B3-4D06-98C3-774A68BA27BA}"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C5EF2332-01BF-834F-8236-50238282D533}" type="slidenum">
              <a:rPr lang="en-US" smtClean="0"/>
              <a:t>‹#›</a:t>
            </a:fld>
            <a:endParaRPr lang="en-US" dirty="0"/>
          </a:p>
        </p:txBody>
      </p:sp>
    </p:spTree>
    <p:extLst>
      <p:ext uri="{BB962C8B-B14F-4D97-AF65-F5344CB8AC3E}">
        <p14:creationId xmlns:p14="http://schemas.microsoft.com/office/powerpoint/2010/main" val="470957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7376F0-8678-4AF3-B589-481495BFCCDF}" type="datetime1">
              <a:rPr lang="en-US" smtClean="0"/>
              <a:t>5/14/2020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71006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C6036-4ECC-4985-9B3E-86E0E09362B2}"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15280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28CE65-E9E0-4A76-9441-5FBF146D3BEE}"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503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1FDA2-D6CA-4D29-85EA-BCE631A2B030}"/>
              </a:ext>
            </a:extLst>
          </p:cNvPr>
          <p:cNvSpPr/>
          <p:nvPr userDrawn="1"/>
        </p:nvSpPr>
        <p:spPr>
          <a:xfrm>
            <a:off x="2976664" y="856034"/>
            <a:ext cx="9215336" cy="45719"/>
          </a:xfrm>
          <a:prstGeom prst="rect">
            <a:avLst/>
          </a:prstGeom>
          <a:blipFill dpi="0" rotWithShape="1">
            <a:blip r:embed="rId2">
              <a:alphaModFix amt="73000"/>
            </a:blip>
            <a:srcRect/>
            <a:tile tx="6350" ty="-127000" sx="65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n>
                  <a:solidFill>
                    <a:schemeClr val="bg1"/>
                  </a:solidFill>
                </a:ln>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E5E91-4197-4BB0-A2AA-8E5BF1B7B7B6}" type="datetime1">
              <a:rPr lang="en-US" smtClean="0"/>
              <a:t>5/14/2020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258265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FD84D19-DC07-4D5E-BD0A-31E0DB809B17}" type="datetime1">
              <a:rPr lang="en-US" smtClean="0"/>
              <a:t>5/14/2020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5EF2332-01BF-834F-8236-50238282D533}" type="slidenum">
              <a:rPr lang="en-US" smtClean="0"/>
              <a:t>‹#›</a:t>
            </a:fld>
            <a:endParaRPr lang="en-US"/>
          </a:p>
        </p:txBody>
      </p:sp>
    </p:spTree>
    <p:extLst>
      <p:ext uri="{BB962C8B-B14F-4D97-AF65-F5344CB8AC3E}">
        <p14:creationId xmlns:p14="http://schemas.microsoft.com/office/powerpoint/2010/main" val="36835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2E31EB-9876-4482-88AA-832842072102}"/>
              </a:ext>
            </a:extLst>
          </p:cNvPr>
          <p:cNvSpPr/>
          <p:nvPr userDrawn="1"/>
        </p:nvSpPr>
        <p:spPr>
          <a:xfrm>
            <a:off x="2976664" y="856034"/>
            <a:ext cx="9215336" cy="45719"/>
          </a:xfrm>
          <a:prstGeom prst="rect">
            <a:avLst/>
          </a:prstGeom>
          <a:blipFill dpi="0" rotWithShape="1">
            <a:blip r:embed="rId2">
              <a:alphaModFix amt="73000"/>
            </a:blip>
            <a:srcRect/>
            <a:tile tx="6350" ty="-127000" sx="65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n>
                  <a:solidFill>
                    <a:schemeClr val="bg1"/>
                  </a:solidFill>
                </a:ln>
              </a:defRPr>
            </a:lvl1pPr>
          </a:lstStyle>
          <a:p>
            <a:r>
              <a:rPr lang="en-US" dirty="0"/>
              <a:t>Click to edit Master title style</a:t>
            </a:r>
          </a:p>
        </p:txBody>
      </p:sp>
      <p:sp>
        <p:nvSpPr>
          <p:cNvPr id="3" name="Content Placeholder 2"/>
          <p:cNvSpPr>
            <a:spLocks noGrp="1"/>
          </p:cNvSpPr>
          <p:nvPr>
            <p:ph sz="half" idx="1"/>
          </p:nvPr>
        </p:nvSpPr>
        <p:spPr>
          <a:xfrm>
            <a:off x="1069848" y="1757787"/>
            <a:ext cx="4754880" cy="4414413"/>
          </a:xfrm>
          <a:effectLst>
            <a:outerShdw blurRad="50800" dist="38100" dir="2700000" algn="tl" rotWithShape="0">
              <a:prstClr val="black">
                <a:alpha val="40000"/>
              </a:prstClr>
            </a:outerShdw>
          </a:effectLst>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1757787"/>
            <a:ext cx="4754880" cy="4414413"/>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B34B36-BFDD-43EC-96C4-5941E4E7A96F}" type="datetime1">
              <a:rPr lang="en-US" smtClean="0"/>
              <a:t>5/14/2020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943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Top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0704" y="1251751"/>
            <a:ext cx="10067544" cy="3274085"/>
          </a:xfrm>
          <a:effectLst>
            <a:outerShdw blurRad="50800" dist="38100" dir="2700000" algn="tl" rotWithShape="0">
              <a:prstClr val="black">
                <a:alpha val="40000"/>
              </a:prstClr>
            </a:outerShdw>
          </a:effectLst>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060704" y="4525836"/>
            <a:ext cx="10058400" cy="1646363"/>
          </a:xfrm>
        </p:spPr>
        <p:txBody>
          <a:bodyPr numCol="2"/>
          <a:lstStyle>
            <a:lvl1pPr algn="ctr">
              <a:defRPr sz="2000"/>
            </a:lvl1pPr>
            <a:lvl2pPr algn="ctr">
              <a:defRPr sz="1800"/>
            </a:lvl2pPr>
            <a:lvl3pPr algn="ctr">
              <a:defRPr sz="1600"/>
            </a:lvl3pPr>
            <a:lvl4pPr algn="ctr">
              <a:defRPr sz="1600"/>
            </a:lvl4pPr>
            <a:lvl5pPr algn="ct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FAF6FC-1805-4205-8844-650E2FA1515A}" type="datetime1">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1836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7A21-09C6-4679-B122-AAE2857A7F50}" type="datetime1">
              <a:rPr lang="en-US" smtClean="0"/>
              <a:t>5/14/2020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dirty="0"/>
          </a:p>
        </p:txBody>
      </p:sp>
    </p:spTree>
    <p:extLst>
      <p:ext uri="{BB962C8B-B14F-4D97-AF65-F5344CB8AC3E}">
        <p14:creationId xmlns:p14="http://schemas.microsoft.com/office/powerpoint/2010/main" val="88589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D684EC-CBC6-4EF8-9579-C9513F6BDAEC}" type="datetime1">
              <a:rPr lang="en-US" smtClean="0"/>
              <a:t>5/14/2020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6063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AA2401-66C4-485F-AC1C-7EB88EB94849}" type="datetime1">
              <a:rPr lang="en-US" smtClean="0"/>
              <a:t>5/14/2020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6297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18600-4569-43FA-B244-9DBDBB1194CF}" type="datetime1">
              <a:rPr lang="en-US" smtClean="0"/>
              <a:t>5/14/2020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10403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C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0"/>
            <a:ext cx="10058400" cy="12517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1251751"/>
            <a:ext cx="10058400" cy="49204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23BDDC0-E8B2-495D-86FC-8FCB8B5BA991}" type="datetime1">
              <a:rPr lang="en-US" smtClean="0"/>
              <a:t>5/14/2020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dirty="0" err="1"/>
              <a:t>pySpecData</a:t>
            </a:r>
            <a:r>
              <a:rPr lang="en-US" dirty="0"/>
              <a:t> intro</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6609653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80" r:id="rId5"/>
    <p:sldLayoutId id="2147483773" r:id="rId6"/>
    <p:sldLayoutId id="2147483774" r:id="rId7"/>
    <p:sldLayoutId id="2147483775" r:id="rId8"/>
    <p:sldLayoutId id="2147483776" r:id="rId9"/>
    <p:sldLayoutId id="2147483777" r:id="rId10"/>
    <p:sldLayoutId id="2147483778" r:id="rId11"/>
    <p:sldLayoutId id="2147483779" r:id="rId12"/>
  </p:sldLayoutIdLst>
  <p:hf hdr="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jpeg"/><Relationship Id="rId7" Type="http://schemas.openxmlformats.org/officeDocument/2006/relationships/customXml" Target="../ink/ink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38.jpeg"/><Relationship Id="rId7"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customXml" Target="../ink/ink6.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ustomXml" Target="../ink/ink8.xml"/><Relationship Id="rId5" Type="http://schemas.openxmlformats.org/officeDocument/2006/relationships/image" Target="../media/image48.png"/><Relationship Id="rId4" Type="http://schemas.openxmlformats.org/officeDocument/2006/relationships/customXml" Target="../ink/ink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customXml" Target="../ink/ink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10.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ustomXml" Target="../ink/ink13.xml"/><Relationship Id="rId5" Type="http://schemas.openxmlformats.org/officeDocument/2006/relationships/image" Target="../media/image530.png"/><Relationship Id="rId4" Type="http://schemas.openxmlformats.org/officeDocument/2006/relationships/customXml" Target="../ink/ink12.xml"/></Relationships>
</file>

<file path=ppt/slides/_rels/slide1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15.xml"/><Relationship Id="rId4" Type="http://schemas.openxmlformats.org/officeDocument/2006/relationships/image" Target="../media/image5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customXml" Target="../ink/ink18.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customXml" Target="../ink/ink19.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0.png"/><Relationship Id="rId21" Type="http://schemas.openxmlformats.org/officeDocument/2006/relationships/image" Target="../media/image24.png"/><Relationship Id="rId7" Type="http://schemas.openxmlformats.org/officeDocument/2006/relationships/image" Target="../media/image190.png"/><Relationship Id="rId12" Type="http://schemas.openxmlformats.org/officeDocument/2006/relationships/image" Target="../media/image21.pn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png"/><Relationship Id="rId5" Type="http://schemas.openxmlformats.org/officeDocument/2006/relationships/image" Target="../media/image170.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26.png"/><Relationship Id="rId22"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normAutofit/>
          </a:bodyPr>
          <a:lstStyle/>
          <a:p>
            <a:pPr marL="0" lvl="0" indent="0">
              <a:buNone/>
            </a:pPr>
            <a:r>
              <a:rPr lang="en-US"/>
              <a:t>Table of Contents</a:t>
            </a:r>
          </a:p>
        </p:txBody>
      </p:sp>
      <p:sp>
        <p:nvSpPr>
          <p:cNvPr id="19" name="Rectangle 18">
            <a:extLst>
              <a:ext uri="{FF2B5EF4-FFF2-40B4-BE49-F238E27FC236}">
                <a16:creationId xmlns:a16="http://schemas.microsoft.com/office/drawing/2014/main" id="{3DFE545D-86C5-4F48-897C-C3AA8FBE3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76550B6-BB8E-4C9D-940A-9C00D83AF0BA}"/>
              </a:ext>
            </a:extLst>
          </p:cNvPr>
          <p:cNvGraphicFramePr>
            <a:graphicFrameLocks noGrp="1"/>
          </p:cNvGraphicFramePr>
          <p:nvPr>
            <p:ph idx="1"/>
            <p:extLst>
              <p:ext uri="{D42A27DB-BD31-4B8C-83A1-F6EECF244321}">
                <p14:modId xmlns:p14="http://schemas.microsoft.com/office/powerpoint/2010/main" val="3606240880"/>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PySpecData nddata objects</a:t>
            </a:r>
          </a:p>
        </p:txBody>
      </p:sp>
      <p:sp>
        <p:nvSpPr>
          <p:cNvPr id="3" name="Content Placeholder 2"/>
          <p:cNvSpPr>
            <a:spLocks noGrp="1"/>
          </p:cNvSpPr>
          <p:nvPr>
            <p:ph sz="half" idx="1"/>
          </p:nvPr>
        </p:nvSpPr>
        <p:spPr/>
        <p:txBody>
          <a:bodyPr/>
          <a:lstStyle/>
          <a:p>
            <a:pPr marL="0" lvl="0" indent="0">
              <a:buNone/>
            </a:pPr>
            <a:endParaRPr b="1" dirty="0"/>
          </a:p>
        </p:txBody>
      </p:sp>
      <p:sp>
        <p:nvSpPr>
          <p:cNvPr id="4" name="Content Placeholder 3"/>
          <p:cNvSpPr>
            <a:spLocks noGrp="1"/>
          </p:cNvSpPr>
          <p:nvPr>
            <p:ph sz="half" idx="2"/>
          </p:nvPr>
        </p:nvSpPr>
        <p:spPr/>
        <p:txBody>
          <a:bodyPr/>
          <a:lstStyle/>
          <a:p>
            <a:pPr marL="0" lvl="0" indent="0">
              <a:buNone/>
            </a:pPr>
            <a:r>
              <a:rPr dirty="0"/>
              <a:t>Store all the information we might want for a plot (and more) in one “container” (</a:t>
            </a:r>
            <a:r>
              <a:rPr b="1" dirty="0"/>
              <a:t>object</a:t>
            </a:r>
            <a:r>
              <a:rPr dirty="0"/>
              <a:t>) → call our container </a:t>
            </a:r>
            <a:r>
              <a:rPr dirty="0" err="1">
                <a:latin typeface="Courier"/>
              </a:rPr>
              <a:t>nddata</a:t>
            </a:r>
            <a:r>
              <a:rPr dirty="0"/>
              <a:t>.</a:t>
            </a:r>
          </a:p>
        </p:txBody>
      </p:sp>
      <p:grpSp>
        <p:nvGrpSpPr>
          <p:cNvPr id="14" name="Group 13">
            <a:extLst>
              <a:ext uri="{FF2B5EF4-FFF2-40B4-BE49-F238E27FC236}">
                <a16:creationId xmlns:a16="http://schemas.microsoft.com/office/drawing/2014/main" id="{B6B0D4FE-6649-4286-90BC-4CDE65E69B5F}"/>
              </a:ext>
            </a:extLst>
          </p:cNvPr>
          <p:cNvGrpSpPr/>
          <p:nvPr/>
        </p:nvGrpSpPr>
        <p:grpSpPr>
          <a:xfrm>
            <a:off x="-345649" y="777551"/>
            <a:ext cx="8533568" cy="5548929"/>
            <a:chOff x="2133600" y="777551"/>
            <a:chExt cx="8533568" cy="5548929"/>
          </a:xfrm>
        </p:grpSpPr>
        <p:pic>
          <p:nvPicPr>
            <p:cNvPr id="15" name="Picture 2" descr="C:\Users\franck\Desktop\present\gm4_buffet\python_box.png">
              <a:extLst>
                <a:ext uri="{FF2B5EF4-FFF2-40B4-BE49-F238E27FC236}">
                  <a16:creationId xmlns:a16="http://schemas.microsoft.com/office/drawing/2014/main" id="{751795A7-94FD-4E08-8CD1-E0A439E1237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745468"/>
              <a:ext cx="4418950" cy="305513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C2A285E-1867-47F2-B965-71326BCEAFA2}"/>
                </a:ext>
              </a:extLst>
            </p:cNvPr>
            <p:cNvSpPr/>
            <p:nvPr/>
          </p:nvSpPr>
          <p:spPr>
            <a:xfrm>
              <a:off x="2133600" y="777551"/>
              <a:ext cx="8533568" cy="5548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80968AB-8A04-424C-B867-E8BBB13FC869}"/>
                  </a:ext>
                </a:extLst>
              </p14:cNvPr>
              <p14:cNvContentPartPr/>
              <p14:nvPr/>
            </p14:nvContentPartPr>
            <p14:xfrm>
              <a:off x="1639080" y="1004400"/>
              <a:ext cx="9289800" cy="5234400"/>
            </p14:xfrm>
          </p:contentPart>
        </mc:Choice>
        <mc:Fallback>
          <p:pic>
            <p:nvPicPr>
              <p:cNvPr id="5" name="Ink 4">
                <a:extLst>
                  <a:ext uri="{FF2B5EF4-FFF2-40B4-BE49-F238E27FC236}">
                    <a16:creationId xmlns:a16="http://schemas.microsoft.com/office/drawing/2014/main" id="{680968AB-8A04-424C-B867-E8BBB13FC869}"/>
                  </a:ext>
                </a:extLst>
              </p:cNvPr>
              <p:cNvPicPr/>
              <p:nvPr/>
            </p:nvPicPr>
            <p:blipFill>
              <a:blip r:embed="rId5"/>
              <a:stretch>
                <a:fillRect/>
              </a:stretch>
            </p:blipFill>
            <p:spPr>
              <a:xfrm>
                <a:off x="1629720" y="995040"/>
                <a:ext cx="9308520" cy="52531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95F83E9-FBB2-4A6F-817F-06B20AB1306F}"/>
              </a:ext>
            </a:extLst>
          </p:cNvPr>
          <p:cNvGrpSpPr/>
          <p:nvPr/>
        </p:nvGrpSpPr>
        <p:grpSpPr>
          <a:xfrm>
            <a:off x="-421758" y="777551"/>
            <a:ext cx="8533568" cy="5548929"/>
            <a:chOff x="2133600" y="777551"/>
            <a:chExt cx="8533568" cy="5548929"/>
          </a:xfrm>
        </p:grpSpPr>
        <p:sp>
          <p:nvSpPr>
            <p:cNvPr id="6" name="TextBox 5">
              <a:extLst>
                <a:ext uri="{FF2B5EF4-FFF2-40B4-BE49-F238E27FC236}">
                  <a16:creationId xmlns:a16="http://schemas.microsoft.com/office/drawing/2014/main" id="{046B97CE-8463-4281-9868-AB12BFD0EE7A}"/>
                </a:ext>
              </a:extLst>
            </p:cNvPr>
            <p:cNvSpPr txBox="1"/>
            <p:nvPr/>
          </p:nvSpPr>
          <p:spPr>
            <a:xfrm>
              <a:off x="5750144" y="2602718"/>
              <a:ext cx="1159292" cy="369332"/>
            </a:xfrm>
            <a:prstGeom prst="rect">
              <a:avLst/>
            </a:prstGeom>
            <a:noFill/>
          </p:spPr>
          <p:txBody>
            <a:bodyPr wrap="none" rtlCol="0">
              <a:spAutoFit/>
            </a:bodyPr>
            <a:lstStyle/>
            <a:p>
              <a:r>
                <a:rPr lang="en-US" dirty="0">
                  <a:solidFill>
                    <a:prstClr val="black"/>
                  </a:solidFill>
                  <a:latin typeface="Arial" pitchFamily="34" charset="0"/>
                  <a:cs typeface="Arial" pitchFamily="34" charset="0"/>
                </a:rPr>
                <a:t>“</a:t>
              </a:r>
              <a:r>
                <a:rPr lang="en-US" dirty="0" err="1">
                  <a:solidFill>
                    <a:prstClr val="black"/>
                  </a:solidFill>
                  <a:latin typeface="Arial" pitchFamily="34" charset="0"/>
                  <a:cs typeface="Arial" pitchFamily="34" charset="0"/>
                </a:rPr>
                <a:t>Nd</a:t>
              </a:r>
              <a:r>
                <a:rPr lang="en-US" dirty="0">
                  <a:solidFill>
                    <a:prstClr val="black"/>
                  </a:solidFill>
                  <a:latin typeface="Arial" pitchFamily="34" charset="0"/>
                  <a:cs typeface="Arial" pitchFamily="34" charset="0"/>
                </a:rPr>
                <a:t>-data”</a:t>
              </a:r>
            </a:p>
          </p:txBody>
        </p:sp>
        <p:pic>
          <p:nvPicPr>
            <p:cNvPr id="7" name="Picture 6">
              <a:extLst>
                <a:ext uri="{FF2B5EF4-FFF2-40B4-BE49-F238E27FC236}">
                  <a16:creationId xmlns:a16="http://schemas.microsoft.com/office/drawing/2014/main" id="{73A017C7-9294-4FDE-947F-E26C9D1B4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2857" y="843475"/>
              <a:ext cx="2417654" cy="1740711"/>
            </a:xfrm>
            <a:prstGeom prst="rect">
              <a:avLst/>
            </a:prstGeom>
          </p:spPr>
        </p:pic>
        <p:cxnSp>
          <p:nvCxnSpPr>
            <p:cNvPr id="8" name="Curved Connector 18">
              <a:extLst>
                <a:ext uri="{FF2B5EF4-FFF2-40B4-BE49-F238E27FC236}">
                  <a16:creationId xmlns:a16="http://schemas.microsoft.com/office/drawing/2014/main" id="{1C7B1A2D-7B2C-44E1-88F2-54FC07236806}"/>
                </a:ext>
              </a:extLst>
            </p:cNvPr>
            <p:cNvCxnSpPr/>
            <p:nvPr/>
          </p:nvCxnSpPr>
          <p:spPr>
            <a:xfrm>
              <a:off x="3584668" y="2908595"/>
              <a:ext cx="1490748" cy="703910"/>
            </a:xfrm>
            <a:prstGeom prst="curvedConnector3">
              <a:avLst>
                <a:gd name="adj1" fmla="val -1429"/>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B4801E5-40C4-43CB-B818-916D96F0790C}"/>
                </a:ext>
              </a:extLst>
            </p:cNvPr>
            <p:cNvSpPr txBox="1"/>
            <p:nvPr/>
          </p:nvSpPr>
          <p:spPr>
            <a:xfrm>
              <a:off x="2593522" y="2584186"/>
              <a:ext cx="2492093" cy="369332"/>
            </a:xfrm>
            <a:prstGeom prst="rect">
              <a:avLst/>
            </a:prstGeom>
            <a:noFill/>
          </p:spPr>
          <p:txBody>
            <a:bodyPr wrap="none" rtlCol="0">
              <a:spAutoFit/>
            </a:bodyPr>
            <a:lstStyle/>
            <a:p>
              <a:r>
                <a:rPr lang="en-US" dirty="0">
                  <a:solidFill>
                    <a:prstClr val="black"/>
                  </a:solidFill>
                  <a:latin typeface="Calibri"/>
                </a:rPr>
                <a:t>proprietary data formats</a:t>
              </a:r>
            </a:p>
          </p:txBody>
        </p:sp>
        <p:pic>
          <p:nvPicPr>
            <p:cNvPr id="10" name="Picture 9">
              <a:extLst>
                <a:ext uri="{FF2B5EF4-FFF2-40B4-BE49-F238E27FC236}">
                  <a16:creationId xmlns:a16="http://schemas.microsoft.com/office/drawing/2014/main" id="{96B7B5A8-4766-4254-A028-6C283D9EC6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0506" y="843475"/>
              <a:ext cx="1891976" cy="1539462"/>
            </a:xfrm>
            <a:prstGeom prst="rect">
              <a:avLst/>
            </a:prstGeom>
          </p:spPr>
        </p:pic>
        <p:cxnSp>
          <p:nvCxnSpPr>
            <p:cNvPr id="11" name="Curved Connector 26">
              <a:extLst>
                <a:ext uri="{FF2B5EF4-FFF2-40B4-BE49-F238E27FC236}">
                  <a16:creationId xmlns:a16="http://schemas.microsoft.com/office/drawing/2014/main" id="{2000002A-7F63-4368-9A97-3DD60503D1E0}"/>
                </a:ext>
              </a:extLst>
            </p:cNvPr>
            <p:cNvCxnSpPr/>
            <p:nvPr/>
          </p:nvCxnSpPr>
          <p:spPr>
            <a:xfrm rot="5400000">
              <a:off x="7486540" y="2415556"/>
              <a:ext cx="551626" cy="1040841"/>
            </a:xfrm>
            <a:prstGeom prst="curvedConnector2">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33">
              <a:extLst>
                <a:ext uri="{FF2B5EF4-FFF2-40B4-BE49-F238E27FC236}">
                  <a16:creationId xmlns:a16="http://schemas.microsoft.com/office/drawing/2014/main" id="{C43964FB-7C8E-4818-B591-6C975573524A}"/>
                </a:ext>
              </a:extLst>
            </p:cNvPr>
            <p:cNvCxnSpPr/>
            <p:nvPr/>
          </p:nvCxnSpPr>
          <p:spPr>
            <a:xfrm rot="5400000">
              <a:off x="7571728" y="2481614"/>
              <a:ext cx="551626" cy="1040842"/>
            </a:xfrm>
            <a:prstGeom prst="curvedConnector2">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ED375C-14B2-41BA-97B3-F966671E8652}"/>
                </a:ext>
              </a:extLst>
            </p:cNvPr>
            <p:cNvSpPr txBox="1"/>
            <p:nvPr/>
          </p:nvSpPr>
          <p:spPr>
            <a:xfrm>
              <a:off x="7965107" y="2421975"/>
              <a:ext cx="1037335" cy="369332"/>
            </a:xfrm>
            <a:prstGeom prst="rect">
              <a:avLst/>
            </a:prstGeom>
            <a:noFill/>
          </p:spPr>
          <p:txBody>
            <a:bodyPr wrap="none" rtlCol="0">
              <a:spAutoFit/>
            </a:bodyPr>
            <a:lstStyle/>
            <a:p>
              <a:r>
                <a:rPr lang="en-US" dirty="0">
                  <a:solidFill>
                    <a:prstClr val="black"/>
                  </a:solidFill>
                  <a:latin typeface="Calibri"/>
                </a:rPr>
                <a:t>database</a:t>
              </a:r>
            </a:p>
          </p:txBody>
        </p:sp>
        <p:cxnSp>
          <p:nvCxnSpPr>
            <p:cNvPr id="14" name="Curved Connector 61">
              <a:extLst>
                <a:ext uri="{FF2B5EF4-FFF2-40B4-BE49-F238E27FC236}">
                  <a16:creationId xmlns:a16="http://schemas.microsoft.com/office/drawing/2014/main" id="{A864AD92-89EA-4926-9254-729058B0D16C}"/>
                </a:ext>
              </a:extLst>
            </p:cNvPr>
            <p:cNvCxnSpPr/>
            <p:nvPr/>
          </p:nvCxnSpPr>
          <p:spPr>
            <a:xfrm>
              <a:off x="7227890" y="4233143"/>
              <a:ext cx="1203415" cy="523924"/>
            </a:xfrm>
            <a:prstGeom prst="curvedConnector3">
              <a:avLst>
                <a:gd name="adj1" fmla="val 50000"/>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408C0ED-88F1-4673-966E-2016BD7AB7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t="7298" r="51072" b="-7298"/>
            <a:stretch/>
          </p:blipFill>
          <p:spPr>
            <a:xfrm>
              <a:off x="8196867" y="4164995"/>
              <a:ext cx="2248903" cy="1878722"/>
            </a:xfrm>
            <a:prstGeom prst="rect">
              <a:avLst/>
            </a:prstGeom>
          </p:spPr>
        </p:pic>
        <p:sp>
          <p:nvSpPr>
            <p:cNvPr id="16" name="TextBox 15">
              <a:extLst>
                <a:ext uri="{FF2B5EF4-FFF2-40B4-BE49-F238E27FC236}">
                  <a16:creationId xmlns:a16="http://schemas.microsoft.com/office/drawing/2014/main" id="{EB963AC9-AE1F-42DE-B7CB-F248D2B8648B}"/>
                </a:ext>
              </a:extLst>
            </p:cNvPr>
            <p:cNvSpPr txBox="1"/>
            <p:nvPr/>
          </p:nvSpPr>
          <p:spPr>
            <a:xfrm>
              <a:off x="9164544" y="3915814"/>
              <a:ext cx="647934" cy="369332"/>
            </a:xfrm>
            <a:prstGeom prst="rect">
              <a:avLst/>
            </a:prstGeom>
            <a:noFill/>
          </p:spPr>
          <p:txBody>
            <a:bodyPr wrap="none" rtlCol="0">
              <a:spAutoFit/>
            </a:bodyPr>
            <a:lstStyle/>
            <a:p>
              <a:r>
                <a:rPr lang="en-US" dirty="0">
                  <a:solidFill>
                    <a:prstClr val="black"/>
                  </a:solidFill>
                  <a:latin typeface="Calibri"/>
                </a:rPr>
                <a:t>plots</a:t>
              </a:r>
            </a:p>
          </p:txBody>
        </p:sp>
        <p:pic>
          <p:nvPicPr>
            <p:cNvPr id="17" name="Content Placeholder 3">
              <a:extLst>
                <a:ext uri="{FF2B5EF4-FFF2-40B4-BE49-F238E27FC236}">
                  <a16:creationId xmlns:a16="http://schemas.microsoft.com/office/drawing/2014/main" id="{8B85FA22-CF31-4F5D-8963-8FDDAE48187B}"/>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1952" y="2995613"/>
              <a:ext cx="2719387" cy="1735137"/>
            </a:xfrm>
            <a:prstGeom prst="rect">
              <a:avLst/>
            </a:prstGeom>
          </p:spPr>
        </p:pic>
        <p:sp>
          <p:nvSpPr>
            <p:cNvPr id="18" name="Rectangle 17">
              <a:extLst>
                <a:ext uri="{FF2B5EF4-FFF2-40B4-BE49-F238E27FC236}">
                  <a16:creationId xmlns:a16="http://schemas.microsoft.com/office/drawing/2014/main" id="{9ED7D5A1-B443-4B0C-9676-A90F0AEABFAB}"/>
                </a:ext>
              </a:extLst>
            </p:cNvPr>
            <p:cNvSpPr/>
            <p:nvPr/>
          </p:nvSpPr>
          <p:spPr>
            <a:xfrm>
              <a:off x="2133600" y="777551"/>
              <a:ext cx="8533568" cy="5548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pPr marL="0" lvl="0" indent="0">
              <a:buNone/>
            </a:pPr>
            <a:r>
              <a:t>PySpecData nddata objects</a:t>
            </a:r>
          </a:p>
        </p:txBody>
      </p:sp>
      <p:sp>
        <p:nvSpPr>
          <p:cNvPr id="4" name="Content Placeholder 3"/>
          <p:cNvSpPr>
            <a:spLocks noGrp="1"/>
          </p:cNvSpPr>
          <p:nvPr>
            <p:ph sz="half" idx="2"/>
          </p:nvPr>
        </p:nvSpPr>
        <p:spPr/>
        <p:txBody>
          <a:bodyPr/>
          <a:lstStyle/>
          <a:p>
            <a:pPr marL="0" lvl="0" indent="0">
              <a:buNone/>
            </a:pPr>
            <a:r>
              <a:t>Provides an opportunity to structure the data.</a:t>
            </a:r>
          </a:p>
        </p:txBody>
      </p:sp>
      <p:sp>
        <p:nvSpPr>
          <p:cNvPr id="20" name="Content Placeholder 19">
            <a:extLst>
              <a:ext uri="{FF2B5EF4-FFF2-40B4-BE49-F238E27FC236}">
                <a16:creationId xmlns:a16="http://schemas.microsoft.com/office/drawing/2014/main" id="{0384E3B2-3991-4238-9D63-E36E6E7EE1FE}"/>
              </a:ext>
            </a:extLst>
          </p:cNvPr>
          <p:cNvSpPr>
            <a:spLocks noGrp="1"/>
          </p:cNvSpPr>
          <p:nvPr>
            <p:ph sz="half" idx="1"/>
          </p:nvPr>
        </p:nvSpPr>
        <p:spPr/>
        <p:txBody>
          <a:bodyPr/>
          <a:lstStyle/>
          <a:p>
            <a:endParaRPr lang="en-US"/>
          </a:p>
        </p:txBody>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C2FCEA31-C43E-446A-83D0-C3F6B22820D9}"/>
                  </a:ext>
                </a:extLst>
              </p14:cNvPr>
              <p14:cNvContentPartPr/>
              <p14:nvPr/>
            </p14:nvContentPartPr>
            <p14:xfrm>
              <a:off x="141840" y="608040"/>
              <a:ext cx="10448640" cy="5453640"/>
            </p14:xfrm>
          </p:contentPart>
        </mc:Choice>
        <mc:Fallback>
          <p:pic>
            <p:nvPicPr>
              <p:cNvPr id="3" name="Ink 2">
                <a:extLst>
                  <a:ext uri="{FF2B5EF4-FFF2-40B4-BE49-F238E27FC236}">
                    <a16:creationId xmlns:a16="http://schemas.microsoft.com/office/drawing/2014/main" id="{C2FCEA31-C43E-446A-83D0-C3F6B22820D9}"/>
                  </a:ext>
                </a:extLst>
              </p:cNvPr>
              <p:cNvPicPr/>
              <p:nvPr/>
            </p:nvPicPr>
            <p:blipFill>
              <a:blip r:embed="rId8"/>
              <a:stretch>
                <a:fillRect/>
              </a:stretch>
            </p:blipFill>
            <p:spPr>
              <a:xfrm>
                <a:off x="132480" y="598680"/>
                <a:ext cx="10467360" cy="547236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DBFF37B-2AB4-4F00-8056-CD24830797C4}"/>
              </a:ext>
            </a:extLst>
          </p:cNvPr>
          <p:cNvGrpSpPr/>
          <p:nvPr/>
        </p:nvGrpSpPr>
        <p:grpSpPr>
          <a:xfrm>
            <a:off x="-421758" y="777550"/>
            <a:ext cx="8533568" cy="5548929"/>
            <a:chOff x="2133600" y="777551"/>
            <a:chExt cx="8533568" cy="5548929"/>
          </a:xfrm>
        </p:grpSpPr>
        <p:sp>
          <p:nvSpPr>
            <p:cNvPr id="27" name="TextBox 26">
              <a:extLst>
                <a:ext uri="{FF2B5EF4-FFF2-40B4-BE49-F238E27FC236}">
                  <a16:creationId xmlns:a16="http://schemas.microsoft.com/office/drawing/2014/main" id="{73A99B9E-7724-4BB1-8965-44ED7583FB39}"/>
                </a:ext>
              </a:extLst>
            </p:cNvPr>
            <p:cNvSpPr txBox="1"/>
            <p:nvPr/>
          </p:nvSpPr>
          <p:spPr>
            <a:xfrm>
              <a:off x="5750144" y="2602718"/>
              <a:ext cx="1159292" cy="369332"/>
            </a:xfrm>
            <a:prstGeom prst="rect">
              <a:avLst/>
            </a:prstGeom>
            <a:noFill/>
          </p:spPr>
          <p:txBody>
            <a:bodyPr wrap="none" rtlCol="0">
              <a:spAutoFit/>
            </a:bodyPr>
            <a:lstStyle/>
            <a:p>
              <a:r>
                <a:rPr lang="en-US" dirty="0">
                  <a:solidFill>
                    <a:prstClr val="black"/>
                  </a:solidFill>
                  <a:latin typeface="Arial" pitchFamily="34" charset="0"/>
                  <a:cs typeface="Arial" pitchFamily="34" charset="0"/>
                </a:rPr>
                <a:t>“</a:t>
              </a:r>
              <a:r>
                <a:rPr lang="en-US" dirty="0" err="1">
                  <a:solidFill>
                    <a:prstClr val="black"/>
                  </a:solidFill>
                  <a:latin typeface="Arial" pitchFamily="34" charset="0"/>
                  <a:cs typeface="Arial" pitchFamily="34" charset="0"/>
                </a:rPr>
                <a:t>Nd</a:t>
              </a:r>
              <a:r>
                <a:rPr lang="en-US" dirty="0">
                  <a:solidFill>
                    <a:prstClr val="black"/>
                  </a:solidFill>
                  <a:latin typeface="Arial" pitchFamily="34" charset="0"/>
                  <a:cs typeface="Arial" pitchFamily="34" charset="0"/>
                </a:rPr>
                <a:t>-data”</a:t>
              </a:r>
            </a:p>
          </p:txBody>
        </p:sp>
        <p:pic>
          <p:nvPicPr>
            <p:cNvPr id="28" name="Picture 27">
              <a:extLst>
                <a:ext uri="{FF2B5EF4-FFF2-40B4-BE49-F238E27FC236}">
                  <a16:creationId xmlns:a16="http://schemas.microsoft.com/office/drawing/2014/main" id="{48E952F0-EEB5-435D-A65F-7877800CF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2857" y="843475"/>
              <a:ext cx="2417654" cy="1740711"/>
            </a:xfrm>
            <a:prstGeom prst="rect">
              <a:avLst/>
            </a:prstGeom>
          </p:spPr>
        </p:pic>
        <p:cxnSp>
          <p:nvCxnSpPr>
            <p:cNvPr id="29" name="Curved Connector 18">
              <a:extLst>
                <a:ext uri="{FF2B5EF4-FFF2-40B4-BE49-F238E27FC236}">
                  <a16:creationId xmlns:a16="http://schemas.microsoft.com/office/drawing/2014/main" id="{F518D3BB-090D-49D7-95BC-C938C086BACC}"/>
                </a:ext>
              </a:extLst>
            </p:cNvPr>
            <p:cNvCxnSpPr/>
            <p:nvPr/>
          </p:nvCxnSpPr>
          <p:spPr>
            <a:xfrm>
              <a:off x="3584668" y="2908595"/>
              <a:ext cx="1490748" cy="703910"/>
            </a:xfrm>
            <a:prstGeom prst="curvedConnector3">
              <a:avLst>
                <a:gd name="adj1" fmla="val -1429"/>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49CCB8F-E368-415C-8F36-C03C44435385}"/>
                </a:ext>
              </a:extLst>
            </p:cNvPr>
            <p:cNvSpPr txBox="1"/>
            <p:nvPr/>
          </p:nvSpPr>
          <p:spPr>
            <a:xfrm>
              <a:off x="2593522" y="2584186"/>
              <a:ext cx="2492093" cy="369332"/>
            </a:xfrm>
            <a:prstGeom prst="rect">
              <a:avLst/>
            </a:prstGeom>
            <a:noFill/>
          </p:spPr>
          <p:txBody>
            <a:bodyPr wrap="none" rtlCol="0">
              <a:spAutoFit/>
            </a:bodyPr>
            <a:lstStyle/>
            <a:p>
              <a:r>
                <a:rPr lang="en-US" dirty="0">
                  <a:solidFill>
                    <a:prstClr val="black"/>
                  </a:solidFill>
                  <a:latin typeface="Calibri"/>
                </a:rPr>
                <a:t>proprietary data formats</a:t>
              </a:r>
            </a:p>
          </p:txBody>
        </p:sp>
        <p:pic>
          <p:nvPicPr>
            <p:cNvPr id="31" name="Picture 30">
              <a:extLst>
                <a:ext uri="{FF2B5EF4-FFF2-40B4-BE49-F238E27FC236}">
                  <a16:creationId xmlns:a16="http://schemas.microsoft.com/office/drawing/2014/main" id="{533CA1A1-82FD-44AD-8DAD-7BF364760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1642" y="4309200"/>
              <a:ext cx="2275677" cy="1706758"/>
            </a:xfrm>
            <a:prstGeom prst="rect">
              <a:avLst/>
            </a:prstGeom>
          </p:spPr>
        </p:pic>
        <p:cxnSp>
          <p:nvCxnSpPr>
            <p:cNvPr id="32" name="Curved Connector 9">
              <a:extLst>
                <a:ext uri="{FF2B5EF4-FFF2-40B4-BE49-F238E27FC236}">
                  <a16:creationId xmlns:a16="http://schemas.microsoft.com/office/drawing/2014/main" id="{23E9D491-1911-4C91-B1B3-7734D44A80A9}"/>
                </a:ext>
              </a:extLst>
            </p:cNvPr>
            <p:cNvCxnSpPr/>
            <p:nvPr/>
          </p:nvCxnSpPr>
          <p:spPr>
            <a:xfrm flipV="1">
              <a:off x="3256094" y="3959332"/>
              <a:ext cx="1819322" cy="547623"/>
            </a:xfrm>
            <a:prstGeom prst="curvedConnector3">
              <a:avLst>
                <a:gd name="adj1" fmla="val 1839"/>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C08E93-3938-4C92-AE1F-0A9DBBA9AF9F}"/>
                </a:ext>
              </a:extLst>
            </p:cNvPr>
            <p:cNvSpPr txBox="1"/>
            <p:nvPr/>
          </p:nvSpPr>
          <p:spPr>
            <a:xfrm>
              <a:off x="2936266" y="5744390"/>
              <a:ext cx="1311706" cy="369332"/>
            </a:xfrm>
            <a:prstGeom prst="rect">
              <a:avLst/>
            </a:prstGeom>
            <a:noFill/>
          </p:spPr>
          <p:txBody>
            <a:bodyPr wrap="none" rtlCol="0">
              <a:spAutoFit/>
            </a:bodyPr>
            <a:lstStyle/>
            <a:p>
              <a:r>
                <a:rPr lang="en-US" dirty="0">
                  <a:solidFill>
                    <a:prstClr val="black"/>
                  </a:solidFill>
                  <a:latin typeface="Calibri"/>
                </a:rPr>
                <a:t>instruments</a:t>
              </a:r>
            </a:p>
          </p:txBody>
        </p:sp>
        <p:pic>
          <p:nvPicPr>
            <p:cNvPr id="34" name="Picture 33">
              <a:extLst>
                <a:ext uri="{FF2B5EF4-FFF2-40B4-BE49-F238E27FC236}">
                  <a16:creationId xmlns:a16="http://schemas.microsoft.com/office/drawing/2014/main" id="{6E7E458A-4D18-4BE2-81B2-4877D8D2D7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0506" y="843475"/>
              <a:ext cx="1891976" cy="1539462"/>
            </a:xfrm>
            <a:prstGeom prst="rect">
              <a:avLst/>
            </a:prstGeom>
          </p:spPr>
        </p:pic>
        <p:cxnSp>
          <p:nvCxnSpPr>
            <p:cNvPr id="35" name="Curved Connector 26">
              <a:extLst>
                <a:ext uri="{FF2B5EF4-FFF2-40B4-BE49-F238E27FC236}">
                  <a16:creationId xmlns:a16="http://schemas.microsoft.com/office/drawing/2014/main" id="{7F31AE14-B86F-4A5F-86F1-FAD7548278B6}"/>
                </a:ext>
              </a:extLst>
            </p:cNvPr>
            <p:cNvCxnSpPr/>
            <p:nvPr/>
          </p:nvCxnSpPr>
          <p:spPr>
            <a:xfrm rot="5400000">
              <a:off x="7486540" y="2415556"/>
              <a:ext cx="551626" cy="1040841"/>
            </a:xfrm>
            <a:prstGeom prst="curvedConnector2">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3">
              <a:extLst>
                <a:ext uri="{FF2B5EF4-FFF2-40B4-BE49-F238E27FC236}">
                  <a16:creationId xmlns:a16="http://schemas.microsoft.com/office/drawing/2014/main" id="{1B67EDA8-C659-440A-AE40-1002F4433860}"/>
                </a:ext>
              </a:extLst>
            </p:cNvPr>
            <p:cNvCxnSpPr/>
            <p:nvPr/>
          </p:nvCxnSpPr>
          <p:spPr>
            <a:xfrm rot="5400000">
              <a:off x="7571728" y="2481614"/>
              <a:ext cx="551626" cy="1040842"/>
            </a:xfrm>
            <a:prstGeom prst="curvedConnector2">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F3BC0F7-E923-4C44-9999-A3B3B98F8842}"/>
                </a:ext>
              </a:extLst>
            </p:cNvPr>
            <p:cNvSpPr txBox="1"/>
            <p:nvPr/>
          </p:nvSpPr>
          <p:spPr>
            <a:xfrm>
              <a:off x="7965107" y="2421975"/>
              <a:ext cx="1037335" cy="369332"/>
            </a:xfrm>
            <a:prstGeom prst="rect">
              <a:avLst/>
            </a:prstGeom>
            <a:noFill/>
          </p:spPr>
          <p:txBody>
            <a:bodyPr wrap="none" rtlCol="0">
              <a:spAutoFit/>
            </a:bodyPr>
            <a:lstStyle/>
            <a:p>
              <a:r>
                <a:rPr lang="en-US" dirty="0">
                  <a:solidFill>
                    <a:prstClr val="black"/>
                  </a:solidFill>
                  <a:latin typeface="Calibri"/>
                </a:rPr>
                <a:t>database</a:t>
              </a:r>
            </a:p>
          </p:txBody>
        </p:sp>
        <p:sp>
          <p:nvSpPr>
            <p:cNvPr id="38" name="Freeform 59">
              <a:extLst>
                <a:ext uri="{FF2B5EF4-FFF2-40B4-BE49-F238E27FC236}">
                  <a16:creationId xmlns:a16="http://schemas.microsoft.com/office/drawing/2014/main" id="{C43B5745-2012-401F-9A46-CA5EE9302909}"/>
                </a:ext>
              </a:extLst>
            </p:cNvPr>
            <p:cNvSpPr/>
            <p:nvPr/>
          </p:nvSpPr>
          <p:spPr>
            <a:xfrm>
              <a:off x="5290686" y="4492737"/>
              <a:ext cx="1937204" cy="1210171"/>
            </a:xfrm>
            <a:custGeom>
              <a:avLst/>
              <a:gdLst>
                <a:gd name="connsiteX0" fmla="*/ 326932 w 1408897"/>
                <a:gd name="connsiteY0" fmla="*/ 0 h 1054140"/>
                <a:gd name="connsiteX1" fmla="*/ 49841 w 1408897"/>
                <a:gd name="connsiteY1" fmla="*/ 290945 h 1054140"/>
                <a:gd name="connsiteX2" fmla="*/ 77550 w 1408897"/>
                <a:gd name="connsiteY2" fmla="*/ 831272 h 1054140"/>
                <a:gd name="connsiteX3" fmla="*/ 811841 w 1408897"/>
                <a:gd name="connsiteY3" fmla="*/ 1052945 h 1054140"/>
                <a:gd name="connsiteX4" fmla="*/ 1352168 w 1408897"/>
                <a:gd name="connsiteY4" fmla="*/ 748145 h 1054140"/>
                <a:gd name="connsiteX5" fmla="*/ 1366023 w 1408897"/>
                <a:gd name="connsiteY5" fmla="*/ 110836 h 1054140"/>
                <a:gd name="connsiteX0" fmla="*/ 326932 w 1374252"/>
                <a:gd name="connsiteY0" fmla="*/ 235528 h 1289668"/>
                <a:gd name="connsiteX1" fmla="*/ 49841 w 1374252"/>
                <a:gd name="connsiteY1" fmla="*/ 526473 h 1289668"/>
                <a:gd name="connsiteX2" fmla="*/ 77550 w 1374252"/>
                <a:gd name="connsiteY2" fmla="*/ 1066800 h 1289668"/>
                <a:gd name="connsiteX3" fmla="*/ 811841 w 1374252"/>
                <a:gd name="connsiteY3" fmla="*/ 1288473 h 1289668"/>
                <a:gd name="connsiteX4" fmla="*/ 1352168 w 1374252"/>
                <a:gd name="connsiteY4" fmla="*/ 983673 h 1289668"/>
                <a:gd name="connsiteX5" fmla="*/ 1254972 w 1374252"/>
                <a:gd name="connsiteY5" fmla="*/ 0 h 1289668"/>
                <a:gd name="connsiteX0" fmla="*/ 287840 w 1372177"/>
                <a:gd name="connsiteY0" fmla="*/ 69274 h 1289668"/>
                <a:gd name="connsiteX1" fmla="*/ 47766 w 1372177"/>
                <a:gd name="connsiteY1" fmla="*/ 526473 h 1289668"/>
                <a:gd name="connsiteX2" fmla="*/ 75475 w 1372177"/>
                <a:gd name="connsiteY2" fmla="*/ 1066800 h 1289668"/>
                <a:gd name="connsiteX3" fmla="*/ 809766 w 1372177"/>
                <a:gd name="connsiteY3" fmla="*/ 1288473 h 1289668"/>
                <a:gd name="connsiteX4" fmla="*/ 1350093 w 1372177"/>
                <a:gd name="connsiteY4" fmla="*/ 983673 h 1289668"/>
                <a:gd name="connsiteX5" fmla="*/ 1252897 w 1372177"/>
                <a:gd name="connsiteY5" fmla="*/ 0 h 1289668"/>
                <a:gd name="connsiteX0" fmla="*/ 287840 w 1422689"/>
                <a:gd name="connsiteY0" fmla="*/ 69274 h 1291389"/>
                <a:gd name="connsiteX1" fmla="*/ 47766 w 1422689"/>
                <a:gd name="connsiteY1" fmla="*/ 526473 h 1291389"/>
                <a:gd name="connsiteX2" fmla="*/ 75475 w 1422689"/>
                <a:gd name="connsiteY2" fmla="*/ 1066800 h 1291389"/>
                <a:gd name="connsiteX3" fmla="*/ 809766 w 1422689"/>
                <a:gd name="connsiteY3" fmla="*/ 1288473 h 1291389"/>
                <a:gd name="connsiteX4" fmla="*/ 1405619 w 1422689"/>
                <a:gd name="connsiteY4" fmla="*/ 928255 h 1291389"/>
                <a:gd name="connsiteX5" fmla="*/ 1252897 w 1422689"/>
                <a:gd name="connsiteY5" fmla="*/ 0 h 1291389"/>
                <a:gd name="connsiteX0" fmla="*/ 290376 w 1423149"/>
                <a:gd name="connsiteY0" fmla="*/ 69274 h 1305021"/>
                <a:gd name="connsiteX1" fmla="*/ 50302 w 1423149"/>
                <a:gd name="connsiteY1" fmla="*/ 526473 h 1305021"/>
                <a:gd name="connsiteX2" fmla="*/ 78011 w 1423149"/>
                <a:gd name="connsiteY2" fmla="*/ 1066800 h 1305021"/>
                <a:gd name="connsiteX3" fmla="*/ 849320 w 1423149"/>
                <a:gd name="connsiteY3" fmla="*/ 1302327 h 1305021"/>
                <a:gd name="connsiteX4" fmla="*/ 1408155 w 1423149"/>
                <a:gd name="connsiteY4" fmla="*/ 928255 h 1305021"/>
                <a:gd name="connsiteX5" fmla="*/ 1255433 w 1423149"/>
                <a:gd name="connsiteY5" fmla="*/ 0 h 1305021"/>
                <a:gd name="connsiteX0" fmla="*/ 248438 w 1381210"/>
                <a:gd name="connsiteY0" fmla="*/ 69274 h 1322179"/>
                <a:gd name="connsiteX1" fmla="*/ 8364 w 1381210"/>
                <a:gd name="connsiteY1" fmla="*/ 526473 h 1322179"/>
                <a:gd name="connsiteX2" fmla="*/ 128615 w 1381210"/>
                <a:gd name="connsiteY2" fmla="*/ 1191491 h 1322179"/>
                <a:gd name="connsiteX3" fmla="*/ 807382 w 1381210"/>
                <a:gd name="connsiteY3" fmla="*/ 1302327 h 1322179"/>
                <a:gd name="connsiteX4" fmla="*/ 1366217 w 1381210"/>
                <a:gd name="connsiteY4" fmla="*/ 928255 h 1322179"/>
                <a:gd name="connsiteX5" fmla="*/ 1213495 w 1381210"/>
                <a:gd name="connsiteY5" fmla="*/ 0 h 1322179"/>
                <a:gd name="connsiteX0" fmla="*/ 248438 w 1416164"/>
                <a:gd name="connsiteY0" fmla="*/ 69274 h 1315091"/>
                <a:gd name="connsiteX1" fmla="*/ 8364 w 1416164"/>
                <a:gd name="connsiteY1" fmla="*/ 526473 h 1315091"/>
                <a:gd name="connsiteX2" fmla="*/ 128615 w 1416164"/>
                <a:gd name="connsiteY2" fmla="*/ 1191491 h 1315091"/>
                <a:gd name="connsiteX3" fmla="*/ 807382 w 1416164"/>
                <a:gd name="connsiteY3" fmla="*/ 1302327 h 1315091"/>
                <a:gd name="connsiteX4" fmla="*/ 1403234 w 1416164"/>
                <a:gd name="connsiteY4" fmla="*/ 1025237 h 1315091"/>
                <a:gd name="connsiteX5" fmla="*/ 1213495 w 1416164"/>
                <a:gd name="connsiteY5" fmla="*/ 0 h 1315091"/>
                <a:gd name="connsiteX0" fmla="*/ 248892 w 1415703"/>
                <a:gd name="connsiteY0" fmla="*/ 69274 h 1377749"/>
                <a:gd name="connsiteX1" fmla="*/ 8818 w 1415703"/>
                <a:gd name="connsiteY1" fmla="*/ 526473 h 1377749"/>
                <a:gd name="connsiteX2" fmla="*/ 129069 w 1415703"/>
                <a:gd name="connsiteY2" fmla="*/ 1191491 h 1377749"/>
                <a:gd name="connsiteX3" fmla="*/ 826344 w 1415703"/>
                <a:gd name="connsiteY3" fmla="*/ 1371600 h 1377749"/>
                <a:gd name="connsiteX4" fmla="*/ 1403688 w 1415703"/>
                <a:gd name="connsiteY4" fmla="*/ 1025237 h 1377749"/>
                <a:gd name="connsiteX5" fmla="*/ 1213949 w 1415703"/>
                <a:gd name="connsiteY5" fmla="*/ 0 h 1377749"/>
                <a:gd name="connsiteX0" fmla="*/ 248892 w 1473150"/>
                <a:gd name="connsiteY0" fmla="*/ 69274 h 1377749"/>
                <a:gd name="connsiteX1" fmla="*/ 8818 w 1473150"/>
                <a:gd name="connsiteY1" fmla="*/ 526473 h 1377749"/>
                <a:gd name="connsiteX2" fmla="*/ 129069 w 1473150"/>
                <a:gd name="connsiteY2" fmla="*/ 1191491 h 1377749"/>
                <a:gd name="connsiteX3" fmla="*/ 826344 w 1473150"/>
                <a:gd name="connsiteY3" fmla="*/ 1371600 h 1377749"/>
                <a:gd name="connsiteX4" fmla="*/ 1403688 w 1473150"/>
                <a:gd name="connsiteY4" fmla="*/ 1025237 h 1377749"/>
                <a:gd name="connsiteX5" fmla="*/ 1441908 w 1473150"/>
                <a:gd name="connsiteY5" fmla="*/ 417969 h 1377749"/>
                <a:gd name="connsiteX6" fmla="*/ 1213949 w 1473150"/>
                <a:gd name="connsiteY6" fmla="*/ 0 h 137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150" h="1377749">
                  <a:moveTo>
                    <a:pt x="248892" y="69274"/>
                  </a:moveTo>
                  <a:cubicBezTo>
                    <a:pt x="131128" y="145474"/>
                    <a:pt x="28788" y="339437"/>
                    <a:pt x="8818" y="526473"/>
                  </a:cubicBezTo>
                  <a:cubicBezTo>
                    <a:pt x="-11152" y="713509"/>
                    <a:pt x="-7185" y="1050637"/>
                    <a:pt x="129069" y="1191491"/>
                  </a:cubicBezTo>
                  <a:cubicBezTo>
                    <a:pt x="265323" y="1332345"/>
                    <a:pt x="613908" y="1399309"/>
                    <a:pt x="826344" y="1371600"/>
                  </a:cubicBezTo>
                  <a:cubicBezTo>
                    <a:pt x="1038780" y="1343891"/>
                    <a:pt x="1301094" y="1184175"/>
                    <a:pt x="1403688" y="1025237"/>
                  </a:cubicBezTo>
                  <a:cubicBezTo>
                    <a:pt x="1506282" y="866299"/>
                    <a:pt x="1473531" y="588842"/>
                    <a:pt x="1441908" y="417969"/>
                  </a:cubicBezTo>
                  <a:cubicBezTo>
                    <a:pt x="1410285" y="247096"/>
                    <a:pt x="1238061" y="83516"/>
                    <a:pt x="1213949" y="0"/>
                  </a:cubicBezTo>
                </a:path>
              </a:pathLst>
            </a:custGeom>
            <a:ln w="41275">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39" name="TextBox 38">
              <a:extLst>
                <a:ext uri="{FF2B5EF4-FFF2-40B4-BE49-F238E27FC236}">
                  <a16:creationId xmlns:a16="http://schemas.microsoft.com/office/drawing/2014/main" id="{ABE3BB74-C7F9-4CA8-95A2-2F35B1FF47CB}"/>
                </a:ext>
              </a:extLst>
            </p:cNvPr>
            <p:cNvSpPr txBox="1"/>
            <p:nvPr/>
          </p:nvSpPr>
          <p:spPr>
            <a:xfrm>
              <a:off x="5305052" y="4757067"/>
              <a:ext cx="1908471" cy="923330"/>
            </a:xfrm>
            <a:prstGeom prst="rect">
              <a:avLst/>
            </a:prstGeom>
            <a:noFill/>
          </p:spPr>
          <p:txBody>
            <a:bodyPr wrap="none" rtlCol="0">
              <a:spAutoFit/>
            </a:bodyPr>
            <a:lstStyle/>
            <a:p>
              <a:pPr algn="ctr"/>
              <a:r>
                <a:rPr lang="en-US" dirty="0">
                  <a:solidFill>
                    <a:prstClr val="black"/>
                  </a:solidFill>
                  <a:latin typeface="Calibri"/>
                </a:rPr>
                <a:t>Fourier transform,</a:t>
              </a:r>
            </a:p>
            <a:p>
              <a:pPr algn="ctr"/>
              <a:r>
                <a:rPr lang="en-US" dirty="0">
                  <a:solidFill>
                    <a:prstClr val="black"/>
                  </a:solidFill>
                  <a:latin typeface="Calibri"/>
                </a:rPr>
                <a:t>error propagation,</a:t>
              </a:r>
            </a:p>
            <a:p>
              <a:pPr algn="ctr"/>
              <a:r>
                <a:rPr lang="en-US" dirty="0">
                  <a:solidFill>
                    <a:prstClr val="black"/>
                  </a:solidFill>
                  <a:latin typeface="Calibri"/>
                </a:rPr>
                <a:t>curve fit, etc.</a:t>
              </a:r>
            </a:p>
          </p:txBody>
        </p:sp>
        <p:cxnSp>
          <p:nvCxnSpPr>
            <p:cNvPr id="40" name="Curved Connector 61">
              <a:extLst>
                <a:ext uri="{FF2B5EF4-FFF2-40B4-BE49-F238E27FC236}">
                  <a16:creationId xmlns:a16="http://schemas.microsoft.com/office/drawing/2014/main" id="{B51702C5-5232-45DE-8886-4D14A7906C1C}"/>
                </a:ext>
              </a:extLst>
            </p:cNvPr>
            <p:cNvCxnSpPr/>
            <p:nvPr/>
          </p:nvCxnSpPr>
          <p:spPr>
            <a:xfrm>
              <a:off x="7227890" y="4233143"/>
              <a:ext cx="1203415" cy="523924"/>
            </a:xfrm>
            <a:prstGeom prst="curvedConnector3">
              <a:avLst>
                <a:gd name="adj1" fmla="val 50000"/>
              </a:avLst>
            </a:prstGeom>
            <a:ln w="41275">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5A890B7-4771-4515-B4FE-EAF2CCB19A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t="7298" r="51072" b="-7298"/>
            <a:stretch/>
          </p:blipFill>
          <p:spPr>
            <a:xfrm>
              <a:off x="8196867" y="4164995"/>
              <a:ext cx="2248903" cy="1878722"/>
            </a:xfrm>
            <a:prstGeom prst="rect">
              <a:avLst/>
            </a:prstGeom>
          </p:spPr>
        </p:pic>
        <p:sp>
          <p:nvSpPr>
            <p:cNvPr id="42" name="TextBox 41">
              <a:extLst>
                <a:ext uri="{FF2B5EF4-FFF2-40B4-BE49-F238E27FC236}">
                  <a16:creationId xmlns:a16="http://schemas.microsoft.com/office/drawing/2014/main" id="{E1717270-59F3-403A-9741-D1AD48CB318E}"/>
                </a:ext>
              </a:extLst>
            </p:cNvPr>
            <p:cNvSpPr txBox="1"/>
            <p:nvPr/>
          </p:nvSpPr>
          <p:spPr>
            <a:xfrm>
              <a:off x="9164544" y="3915814"/>
              <a:ext cx="647934" cy="369332"/>
            </a:xfrm>
            <a:prstGeom prst="rect">
              <a:avLst/>
            </a:prstGeom>
            <a:noFill/>
          </p:spPr>
          <p:txBody>
            <a:bodyPr wrap="none" rtlCol="0">
              <a:spAutoFit/>
            </a:bodyPr>
            <a:lstStyle/>
            <a:p>
              <a:r>
                <a:rPr lang="en-US" dirty="0">
                  <a:solidFill>
                    <a:prstClr val="black"/>
                  </a:solidFill>
                  <a:latin typeface="Calibri"/>
                </a:rPr>
                <a:t>plots</a:t>
              </a:r>
            </a:p>
          </p:txBody>
        </p:sp>
        <p:pic>
          <p:nvPicPr>
            <p:cNvPr id="43" name="Content Placeholder 3">
              <a:extLst>
                <a:ext uri="{FF2B5EF4-FFF2-40B4-BE49-F238E27FC236}">
                  <a16:creationId xmlns:a16="http://schemas.microsoft.com/office/drawing/2014/main" id="{37A476AC-B540-4323-B5B3-A78C3575B2F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1952" y="2995613"/>
              <a:ext cx="2719387" cy="1735137"/>
            </a:xfrm>
            <a:prstGeom prst="rect">
              <a:avLst/>
            </a:prstGeom>
          </p:spPr>
        </p:pic>
        <p:sp>
          <p:nvSpPr>
            <p:cNvPr id="44" name="Rectangle 43">
              <a:extLst>
                <a:ext uri="{FF2B5EF4-FFF2-40B4-BE49-F238E27FC236}">
                  <a16:creationId xmlns:a16="http://schemas.microsoft.com/office/drawing/2014/main" id="{EB7F051E-C8B3-43FB-AF46-CCCA9B685D73}"/>
                </a:ext>
              </a:extLst>
            </p:cNvPr>
            <p:cNvSpPr/>
            <p:nvPr/>
          </p:nvSpPr>
          <p:spPr>
            <a:xfrm>
              <a:off x="2133600" y="777551"/>
              <a:ext cx="8533568" cy="5548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pPr marL="0" lvl="0" indent="0">
              <a:buNone/>
            </a:pPr>
            <a:r>
              <a:t>PySpecData nddata objects</a:t>
            </a:r>
          </a:p>
        </p:txBody>
      </p:sp>
      <p:sp>
        <p:nvSpPr>
          <p:cNvPr id="4" name="Content Placeholder 3"/>
          <p:cNvSpPr>
            <a:spLocks noGrp="1"/>
          </p:cNvSpPr>
          <p:nvPr>
            <p:ph sz="half" idx="2"/>
          </p:nvPr>
        </p:nvSpPr>
        <p:spPr>
          <a:xfrm>
            <a:off x="7257120" y="1757787"/>
            <a:ext cx="3861984" cy="4414413"/>
          </a:xfrm>
        </p:spPr>
        <p:txBody>
          <a:bodyPr/>
          <a:lstStyle/>
          <a:p>
            <a:pPr marL="0" lvl="0" indent="0">
              <a:buNone/>
            </a:pPr>
            <a:r>
              <a:rPr i="1" dirty="0"/>
              <a:t>Also</a:t>
            </a:r>
            <a:r>
              <a:rPr dirty="0"/>
              <a:t> → facilitate manipulation and acquisition of data</a:t>
            </a:r>
          </a:p>
          <a:p>
            <a:pPr marL="0" lvl="0" indent="0">
              <a:buNone/>
            </a:pPr>
            <a:r>
              <a:rPr dirty="0"/>
              <a:t>Technically:</a:t>
            </a:r>
          </a:p>
          <a:p>
            <a:pPr lvl="1"/>
            <a:r>
              <a:rPr lang="en-US" dirty="0"/>
              <a:t>Methods</a:t>
            </a:r>
          </a:p>
          <a:p>
            <a:pPr lvl="1"/>
            <a:r>
              <a:rPr dirty="0"/>
              <a:t>Operator overloading</a:t>
            </a:r>
          </a:p>
          <a:p>
            <a:pPr lvl="1"/>
            <a:r>
              <a:rPr dirty="0"/>
              <a:t>Properties</a:t>
            </a:r>
          </a:p>
        </p:txBody>
      </p:sp>
      <p:sp>
        <p:nvSpPr>
          <p:cNvPr id="6" name="Content Placeholder 5">
            <a:extLst>
              <a:ext uri="{FF2B5EF4-FFF2-40B4-BE49-F238E27FC236}">
                <a16:creationId xmlns:a16="http://schemas.microsoft.com/office/drawing/2014/main" id="{04ACC416-0AEF-43E2-85E7-2B39EB967717}"/>
              </a:ext>
            </a:extLst>
          </p:cNvPr>
          <p:cNvSpPr>
            <a:spLocks noGrp="1"/>
          </p:cNvSpPr>
          <p:nvPr>
            <p:ph sz="half" idx="1"/>
          </p:nvPr>
        </p:nvSpPr>
        <p:spPr/>
        <p:txBody>
          <a:bodyPr/>
          <a:lstStyle/>
          <a:p>
            <a:endParaRPr lang="en-US"/>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2D6E64DF-E43C-4CC2-BCCE-EDB26EBACD89}"/>
                  </a:ext>
                </a:extLst>
              </p14:cNvPr>
              <p14:cNvContentPartPr/>
              <p14:nvPr/>
            </p14:nvContentPartPr>
            <p14:xfrm>
              <a:off x="318960" y="1156320"/>
              <a:ext cx="10225440" cy="5066640"/>
            </p14:xfrm>
          </p:contentPart>
        </mc:Choice>
        <mc:Fallback>
          <p:pic>
            <p:nvPicPr>
              <p:cNvPr id="3" name="Ink 2">
                <a:extLst>
                  <a:ext uri="{FF2B5EF4-FFF2-40B4-BE49-F238E27FC236}">
                    <a16:creationId xmlns:a16="http://schemas.microsoft.com/office/drawing/2014/main" id="{2D6E64DF-E43C-4CC2-BCCE-EDB26EBACD89}"/>
                  </a:ext>
                </a:extLst>
              </p:cNvPr>
              <p:cNvPicPr/>
              <p:nvPr/>
            </p:nvPicPr>
            <p:blipFill>
              <a:blip r:embed="rId9"/>
              <a:stretch>
                <a:fillRect/>
              </a:stretch>
            </p:blipFill>
            <p:spPr>
              <a:xfrm>
                <a:off x="309600" y="1146960"/>
                <a:ext cx="10244160" cy="508536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Standard numpy arrays (ndarray objects)</a:t>
            </a:r>
          </a:p>
        </p:txBody>
      </p:sp>
      <p:sp>
        <p:nvSpPr>
          <p:cNvPr id="4" name="Content Placeholder 3"/>
          <p:cNvSpPr>
            <a:spLocks noGrp="1"/>
          </p:cNvSpPr>
          <p:nvPr>
            <p:ph sz="half" idx="2"/>
          </p:nvPr>
        </p:nvSpPr>
        <p:spPr/>
        <p:txBody>
          <a:bodyPr/>
          <a:lstStyle/>
          <a:p>
            <a:pPr marL="0" lvl="0" indent="0">
              <a:buNone/>
            </a:pPr>
            <a:r>
              <a:rPr dirty="0"/>
              <a:t>Say this is called </a:t>
            </a:r>
            <a:r>
              <a:rPr dirty="0">
                <a:latin typeface="Courier"/>
              </a:rPr>
              <a:t>d</a:t>
            </a:r>
            <a:r>
              <a:rPr dirty="0"/>
              <a:t>, then</a:t>
            </a:r>
          </a:p>
          <a:p>
            <a:pPr lvl="0" indent="0">
              <a:buNone/>
            </a:pPr>
            <a:r>
              <a:rPr dirty="0" err="1">
                <a:latin typeface="Courier"/>
              </a:rPr>
              <a:t>d_sliced</a:t>
            </a:r>
            <a:r>
              <a:rPr dirty="0">
                <a:latin typeface="Courier"/>
              </a:rPr>
              <a:t> </a:t>
            </a:r>
            <a:r>
              <a:rPr dirty="0">
                <a:solidFill>
                  <a:srgbClr val="666666"/>
                </a:solidFill>
                <a:latin typeface="Courier"/>
              </a:rPr>
              <a:t>=</a:t>
            </a:r>
            <a:r>
              <a:rPr dirty="0">
                <a:latin typeface="Courier"/>
              </a:rPr>
              <a:t> d[</a:t>
            </a:r>
            <a:r>
              <a:rPr dirty="0">
                <a:solidFill>
                  <a:srgbClr val="40A070"/>
                </a:solidFill>
                <a:latin typeface="Courier"/>
              </a:rPr>
              <a:t>1</a:t>
            </a:r>
            <a:r>
              <a:rPr dirty="0">
                <a:latin typeface="Courier"/>
              </a:rPr>
              <a:t>:</a:t>
            </a:r>
            <a:r>
              <a:rPr lang="en-US" dirty="0">
                <a:latin typeface="Courier"/>
              </a:rPr>
              <a:t>,</a:t>
            </a:r>
            <a:r>
              <a:rPr lang="en-US" dirty="0">
                <a:solidFill>
                  <a:srgbClr val="40A070"/>
                </a:solidFill>
                <a:latin typeface="Courier"/>
              </a:rPr>
              <a:t>1</a:t>
            </a:r>
            <a:r>
              <a:rPr lang="en-US" dirty="0">
                <a:latin typeface="Courier"/>
              </a:rPr>
              <a:t>:</a:t>
            </a:r>
            <a:r>
              <a:rPr lang="en-US" dirty="0">
                <a:solidFill>
                  <a:srgbClr val="40A070"/>
                </a:solidFill>
                <a:latin typeface="Courier"/>
              </a:rPr>
              <a:t>4</a:t>
            </a:r>
            <a:r>
              <a:rPr dirty="0">
                <a:latin typeface="Courier"/>
              </a:rPr>
              <a:t>]</a:t>
            </a:r>
          </a:p>
          <a:p>
            <a:pPr marL="0" lvl="0" indent="0">
              <a:buNone/>
            </a:pPr>
            <a:r>
              <a:rPr dirty="0"/>
              <a:t>slices out relevant data – </a:t>
            </a:r>
            <a:r>
              <a:rPr i="1" dirty="0"/>
              <a:t>e.g.</a:t>
            </a:r>
            <a:r>
              <a:rPr dirty="0"/>
              <a:t> for:</a:t>
            </a:r>
          </a:p>
          <a:p>
            <a:pPr lvl="1"/>
            <a:r>
              <a:rPr dirty="0"/>
              <a:t>frequency filtering</a:t>
            </a:r>
          </a:p>
          <a:p>
            <a:pPr lvl="1"/>
            <a:r>
              <a:rPr dirty="0"/>
              <a:t>selecting portions of time axis that actually contain data</a:t>
            </a:r>
          </a:p>
        </p:txBody>
      </p:sp>
      <p:pic>
        <p:nvPicPr>
          <p:cNvPr id="6" name="Picture 1" descr="ndarraygrid.png">
            <a:extLst>
              <a:ext uri="{FF2B5EF4-FFF2-40B4-BE49-F238E27FC236}">
                <a16:creationId xmlns:a16="http://schemas.microsoft.com/office/drawing/2014/main" id="{FE59F793-150A-4647-B890-8481954E79D2}"/>
              </a:ext>
            </a:extLst>
          </p:cNvPr>
          <p:cNvPicPr>
            <a:picLocks noGrp="1" noChangeAspect="1"/>
          </p:cNvPicPr>
          <p:nvPr>
            <p:ph sz="half" idx="1"/>
          </p:nvPr>
        </p:nvPicPr>
        <p:blipFill>
          <a:blip r:embed="rId3"/>
          <a:stretch>
            <a:fillRect/>
          </a:stretch>
        </p:blipFill>
        <p:spPr bwMode="auto">
          <a:xfrm>
            <a:off x="1246818" y="1757363"/>
            <a:ext cx="4400877" cy="4414837"/>
          </a:xfrm>
          <a:prstGeom prst="rect">
            <a:avLst/>
          </a:prstGeom>
          <a:noFill/>
          <a:ln w="9525">
            <a:noFill/>
            <a:headEnd/>
            <a:tailEnd/>
          </a:ln>
        </p:spPr>
      </p:pic>
      <p:sp>
        <p:nvSpPr>
          <p:cNvPr id="8" name="Rectangle 7">
            <a:extLst>
              <a:ext uri="{FF2B5EF4-FFF2-40B4-BE49-F238E27FC236}">
                <a16:creationId xmlns:a16="http://schemas.microsoft.com/office/drawing/2014/main" id="{83A1D600-6020-4BF3-9FDB-0787FE84E783}"/>
              </a:ext>
            </a:extLst>
          </p:cNvPr>
          <p:cNvSpPr/>
          <p:nvPr/>
        </p:nvSpPr>
        <p:spPr>
          <a:xfrm>
            <a:off x="2450969" y="2922309"/>
            <a:ext cx="3129699" cy="3157980"/>
          </a:xfrm>
          <a:prstGeom prst="rect">
            <a:avLst/>
          </a:prstGeom>
          <a:solidFill>
            <a:srgbClr val="FFFF00">
              <a:alpha val="18824"/>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663CD2C-BE57-46A7-8246-5B3179169820}"/>
                  </a:ext>
                </a:extLst>
              </p14:cNvPr>
              <p14:cNvContentPartPr/>
              <p14:nvPr/>
            </p14:nvContentPartPr>
            <p14:xfrm>
              <a:off x="2474640" y="1769760"/>
              <a:ext cx="7997040" cy="2039760"/>
            </p14:xfrm>
          </p:contentPart>
        </mc:Choice>
        <mc:Fallback>
          <p:pic>
            <p:nvPicPr>
              <p:cNvPr id="3" name="Ink 2">
                <a:extLst>
                  <a:ext uri="{FF2B5EF4-FFF2-40B4-BE49-F238E27FC236}">
                    <a16:creationId xmlns:a16="http://schemas.microsoft.com/office/drawing/2014/main" id="{D663CD2C-BE57-46A7-8246-5B3179169820}"/>
                  </a:ext>
                </a:extLst>
              </p:cNvPr>
              <p:cNvPicPr/>
              <p:nvPr/>
            </p:nvPicPr>
            <p:blipFill>
              <a:blip r:embed="rId5"/>
              <a:stretch>
                <a:fillRect/>
              </a:stretch>
            </p:blipFill>
            <p:spPr>
              <a:xfrm>
                <a:off x="2465280" y="1760400"/>
                <a:ext cx="8015760" cy="2058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PySpecData nddata objects</a:t>
            </a:r>
          </a:p>
        </p:txBody>
      </p:sp>
      <p:sp>
        <p:nvSpPr>
          <p:cNvPr id="4" name="Content Placeholder 3"/>
          <p:cNvSpPr>
            <a:spLocks noGrp="1"/>
          </p:cNvSpPr>
          <p:nvPr>
            <p:ph sz="half" idx="2"/>
          </p:nvPr>
        </p:nvSpPr>
        <p:spPr/>
        <p:txBody>
          <a:bodyPr/>
          <a:lstStyle/>
          <a:p>
            <a:pPr marL="0" lvl="0" indent="0">
              <a:buNone/>
            </a:pPr>
            <a:r>
              <a:rPr dirty="0"/>
              <a:t>Named axes help avoid confusion:</a:t>
            </a:r>
          </a:p>
          <a:p>
            <a:pPr lvl="0" indent="0">
              <a:buNone/>
            </a:pPr>
            <a:r>
              <a:rPr dirty="0" err="1">
                <a:latin typeface="Courier"/>
              </a:rPr>
              <a:t>d_sliced</a:t>
            </a:r>
            <a:r>
              <a:rPr dirty="0">
                <a:latin typeface="Courier"/>
              </a:rPr>
              <a:t> </a:t>
            </a:r>
            <a:r>
              <a:rPr dirty="0">
                <a:solidFill>
                  <a:srgbClr val="666666"/>
                </a:solidFill>
                <a:latin typeface="Courier"/>
              </a:rPr>
              <a:t>=</a:t>
            </a:r>
            <a:r>
              <a:rPr dirty="0">
                <a:latin typeface="Courier"/>
              </a:rPr>
              <a:t> d[</a:t>
            </a:r>
            <a:r>
              <a:rPr dirty="0">
                <a:solidFill>
                  <a:srgbClr val="4070A0"/>
                </a:solidFill>
                <a:latin typeface="Courier"/>
              </a:rPr>
              <a:t>'t</a:t>
            </a:r>
            <a:r>
              <a:rPr lang="en-US" dirty="0">
                <a:solidFill>
                  <a:srgbClr val="4070A0"/>
                </a:solidFill>
                <a:latin typeface="Courier"/>
              </a:rPr>
              <a:t>1</a:t>
            </a:r>
            <a:r>
              <a:rPr dirty="0">
                <a:solidFill>
                  <a:srgbClr val="4070A0"/>
                </a:solidFill>
                <a:latin typeface="Courier"/>
              </a:rPr>
              <a:t>'</a:t>
            </a:r>
            <a:r>
              <a:rPr dirty="0">
                <a:latin typeface="Courier"/>
              </a:rPr>
              <a:t>,</a:t>
            </a:r>
            <a:r>
              <a:rPr lang="en-US" dirty="0">
                <a:solidFill>
                  <a:srgbClr val="40A070"/>
                </a:solidFill>
                <a:latin typeface="Courier"/>
              </a:rPr>
              <a:t>1</a:t>
            </a:r>
            <a:r>
              <a:rPr dirty="0">
                <a:latin typeface="Courier"/>
              </a:rPr>
              <a:t>:</a:t>
            </a:r>
            <a:r>
              <a:rPr lang="en-US" dirty="0">
                <a:solidFill>
                  <a:srgbClr val="40A070"/>
                </a:solidFill>
                <a:latin typeface="Courier"/>
              </a:rPr>
              <a:t>4</a:t>
            </a:r>
            <a:r>
              <a:rPr dirty="0">
                <a:latin typeface="Courier"/>
              </a:rPr>
              <a:t>][</a:t>
            </a:r>
            <a:r>
              <a:rPr dirty="0">
                <a:solidFill>
                  <a:srgbClr val="4070A0"/>
                </a:solidFill>
                <a:latin typeface="Courier"/>
              </a:rPr>
              <a:t>'t</a:t>
            </a:r>
            <a:r>
              <a:rPr lang="en-US" dirty="0">
                <a:solidFill>
                  <a:srgbClr val="4070A0"/>
                </a:solidFill>
                <a:latin typeface="Courier"/>
              </a:rPr>
              <a:t>2</a:t>
            </a:r>
            <a:r>
              <a:rPr dirty="0">
                <a:solidFill>
                  <a:srgbClr val="4070A0"/>
                </a:solidFill>
                <a:latin typeface="Courier"/>
              </a:rPr>
              <a:t>'</a:t>
            </a:r>
            <a:r>
              <a:rPr dirty="0">
                <a:latin typeface="Courier"/>
              </a:rPr>
              <a:t>,</a:t>
            </a:r>
            <a:r>
              <a:rPr dirty="0">
                <a:solidFill>
                  <a:srgbClr val="40A070"/>
                </a:solidFill>
                <a:latin typeface="Courier"/>
              </a:rPr>
              <a:t>1</a:t>
            </a:r>
            <a:r>
              <a:rPr dirty="0">
                <a:latin typeface="Courier"/>
              </a:rPr>
              <a:t>:]</a:t>
            </a:r>
          </a:p>
          <a:p>
            <a:pPr marL="0" lvl="0" indent="0">
              <a:buNone/>
            </a:pPr>
            <a:r>
              <a:rPr dirty="0"/>
              <a:t>We can slice by the </a:t>
            </a:r>
            <a:r>
              <a:rPr i="1" dirty="0"/>
              <a:t>frequency</a:t>
            </a:r>
            <a:r>
              <a:rPr dirty="0"/>
              <a:t> rather than the </a:t>
            </a:r>
            <a:r>
              <a:rPr i="1" dirty="0"/>
              <a:t>index number</a:t>
            </a:r>
            <a:r>
              <a:rPr dirty="0"/>
              <a:t>:</a:t>
            </a:r>
          </a:p>
          <a:p>
            <a:pPr lvl="0" indent="0">
              <a:buNone/>
            </a:pPr>
            <a:r>
              <a:rPr dirty="0" err="1">
                <a:latin typeface="Courier"/>
              </a:rPr>
              <a:t>d_sliced</a:t>
            </a:r>
            <a:r>
              <a:rPr dirty="0">
                <a:latin typeface="Courier"/>
              </a:rPr>
              <a:t> </a:t>
            </a:r>
            <a:r>
              <a:rPr dirty="0">
                <a:solidFill>
                  <a:srgbClr val="666666"/>
                </a:solidFill>
                <a:latin typeface="Courier"/>
              </a:rPr>
              <a:t>=</a:t>
            </a:r>
            <a:r>
              <a:rPr dirty="0">
                <a:latin typeface="Courier"/>
              </a:rPr>
              <a:t> d[</a:t>
            </a:r>
            <a:r>
              <a:rPr dirty="0">
                <a:solidFill>
                  <a:srgbClr val="4070A0"/>
                </a:solidFill>
                <a:latin typeface="Courier"/>
              </a:rPr>
              <a:t>'t</a:t>
            </a:r>
            <a:r>
              <a:rPr lang="en-US" dirty="0">
                <a:solidFill>
                  <a:srgbClr val="4070A0"/>
                </a:solidFill>
                <a:latin typeface="Courier"/>
              </a:rPr>
              <a:t>1</a:t>
            </a:r>
            <a:r>
              <a:rPr dirty="0">
                <a:solidFill>
                  <a:srgbClr val="4070A0"/>
                </a:solidFill>
                <a:latin typeface="Courier"/>
              </a:rPr>
              <a:t>'</a:t>
            </a:r>
            <a:r>
              <a:rPr dirty="0">
                <a:latin typeface="Courier"/>
              </a:rPr>
              <a:t>:(</a:t>
            </a:r>
            <a:r>
              <a:rPr dirty="0">
                <a:solidFill>
                  <a:srgbClr val="40A070"/>
                </a:solidFill>
                <a:latin typeface="Courier"/>
              </a:rPr>
              <a:t>0.8</a:t>
            </a:r>
            <a:r>
              <a:rPr dirty="0">
                <a:latin typeface="Courier"/>
              </a:rPr>
              <a:t>,</a:t>
            </a:r>
            <a:r>
              <a:rPr dirty="0">
                <a:solidFill>
                  <a:srgbClr val="40A070"/>
                </a:solidFill>
                <a:latin typeface="Courier"/>
              </a:rPr>
              <a:t>1.2</a:t>
            </a:r>
            <a:r>
              <a:rPr dirty="0">
                <a:latin typeface="Courier"/>
              </a:rPr>
              <a:t>)][</a:t>
            </a:r>
            <a:r>
              <a:rPr dirty="0">
                <a:solidFill>
                  <a:srgbClr val="4070A0"/>
                </a:solidFill>
                <a:latin typeface="Courier"/>
              </a:rPr>
              <a:t>'t2'</a:t>
            </a:r>
            <a:r>
              <a:rPr dirty="0">
                <a:latin typeface="Courier"/>
              </a:rPr>
              <a:t>:(</a:t>
            </a:r>
            <a:r>
              <a:rPr dirty="0">
                <a:solidFill>
                  <a:srgbClr val="40A070"/>
                </a:solidFill>
                <a:latin typeface="Courier"/>
              </a:rPr>
              <a:t>0.8</a:t>
            </a:r>
            <a:r>
              <a:rPr dirty="0">
                <a:latin typeface="Courier"/>
              </a:rPr>
              <a:t>,</a:t>
            </a:r>
            <a:r>
              <a:rPr dirty="0">
                <a:solidFill>
                  <a:srgbClr val="19177C"/>
                </a:solidFill>
                <a:latin typeface="Courier"/>
              </a:rPr>
              <a:t>None</a:t>
            </a:r>
            <a:r>
              <a:rPr dirty="0">
                <a:latin typeface="Courier"/>
              </a:rPr>
              <a:t>)]</a:t>
            </a:r>
          </a:p>
        </p:txBody>
      </p:sp>
      <p:pic>
        <p:nvPicPr>
          <p:cNvPr id="6" name="Picture 1">
            <a:extLst>
              <a:ext uri="{FF2B5EF4-FFF2-40B4-BE49-F238E27FC236}">
                <a16:creationId xmlns:a16="http://schemas.microsoft.com/office/drawing/2014/main" id="{81F1D15C-A840-4CC7-AD42-94B31D8E4F76}"/>
              </a:ext>
            </a:extLst>
          </p:cNvPr>
          <p:cNvPicPr>
            <a:picLocks noGrp="1" noChangeAspect="1"/>
          </p:cNvPicPr>
          <p:nvPr>
            <p:ph sz="half" idx="1"/>
          </p:nvPr>
        </p:nvPicPr>
        <p:blipFill>
          <a:blip r:embed="rId3"/>
          <a:srcRect/>
          <a:stretch/>
        </p:blipFill>
        <p:spPr bwMode="auto">
          <a:xfrm>
            <a:off x="1272546" y="1757363"/>
            <a:ext cx="4349421" cy="4414836"/>
          </a:xfrm>
          <a:prstGeom prst="rect">
            <a:avLst/>
          </a:prstGeom>
          <a:noFill/>
          <a:ln w="9525">
            <a:noFill/>
            <a:headEnd/>
            <a:tailEnd/>
          </a:ln>
        </p:spPr>
      </p:pic>
      <p:sp>
        <p:nvSpPr>
          <p:cNvPr id="9" name="Rectangle 8">
            <a:extLst>
              <a:ext uri="{FF2B5EF4-FFF2-40B4-BE49-F238E27FC236}">
                <a16:creationId xmlns:a16="http://schemas.microsoft.com/office/drawing/2014/main" id="{E47018E5-0132-4012-9E64-2B3C3A627324}"/>
              </a:ext>
            </a:extLst>
          </p:cNvPr>
          <p:cNvSpPr/>
          <p:nvPr/>
        </p:nvSpPr>
        <p:spPr>
          <a:xfrm>
            <a:off x="2966302" y="3519832"/>
            <a:ext cx="2655666" cy="1994848"/>
          </a:xfrm>
          <a:prstGeom prst="rect">
            <a:avLst/>
          </a:prstGeom>
          <a:solidFill>
            <a:srgbClr val="FFFF00">
              <a:alpha val="18824"/>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2F9DE30-458E-4D5D-88EF-8B9BAC900DDB}"/>
                  </a:ext>
                </a:extLst>
              </p14:cNvPr>
              <p14:cNvContentPartPr/>
              <p14:nvPr/>
            </p14:nvContentPartPr>
            <p14:xfrm>
              <a:off x="2453760" y="1824840"/>
              <a:ext cx="5485320" cy="2147400"/>
            </p14:xfrm>
          </p:contentPart>
        </mc:Choice>
        <mc:Fallback>
          <p:pic>
            <p:nvPicPr>
              <p:cNvPr id="3" name="Ink 2">
                <a:extLst>
                  <a:ext uri="{FF2B5EF4-FFF2-40B4-BE49-F238E27FC236}">
                    <a16:creationId xmlns:a16="http://schemas.microsoft.com/office/drawing/2014/main" id="{B2F9DE30-458E-4D5D-88EF-8B9BAC900DDB}"/>
                  </a:ext>
                </a:extLst>
              </p:cNvPr>
              <p:cNvPicPr/>
              <p:nvPr/>
            </p:nvPicPr>
            <p:blipFill>
              <a:blip r:embed="rId5"/>
              <a:stretch>
                <a:fillRect/>
              </a:stretch>
            </p:blipFill>
            <p:spPr>
              <a:xfrm>
                <a:off x="2444400" y="1815480"/>
                <a:ext cx="5504040" cy="2166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8A35D76-8ACB-468E-944C-9E310BFC96A6}"/>
                  </a:ext>
                </a:extLst>
              </p14:cNvPr>
              <p14:cNvContentPartPr/>
              <p14:nvPr/>
            </p14:nvContentPartPr>
            <p14:xfrm>
              <a:off x="3033000" y="2423160"/>
              <a:ext cx="5913720" cy="1976400"/>
            </p14:xfrm>
          </p:contentPart>
        </mc:Choice>
        <mc:Fallback>
          <p:pic>
            <p:nvPicPr>
              <p:cNvPr id="5" name="Ink 4">
                <a:extLst>
                  <a:ext uri="{FF2B5EF4-FFF2-40B4-BE49-F238E27FC236}">
                    <a16:creationId xmlns:a16="http://schemas.microsoft.com/office/drawing/2014/main" id="{F8A35D76-8ACB-468E-944C-9E310BFC96A6}"/>
                  </a:ext>
                </a:extLst>
              </p:cNvPr>
              <p:cNvPicPr/>
              <p:nvPr/>
            </p:nvPicPr>
            <p:blipFill>
              <a:blip r:embed="rId7"/>
              <a:stretch>
                <a:fillRect/>
              </a:stretch>
            </p:blipFill>
            <p:spPr>
              <a:xfrm>
                <a:off x="3023640" y="2413800"/>
                <a:ext cx="5932440" cy="1995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Automatic Propagation of Error</a:t>
            </a:r>
          </a:p>
        </p:txBody>
      </p:sp>
      <p:sp>
        <p:nvSpPr>
          <p:cNvPr id="4" name="Content Placeholder 3"/>
          <p:cNvSpPr>
            <a:spLocks noGrp="1"/>
          </p:cNvSpPr>
          <p:nvPr>
            <p:ph sz="half" idx="2"/>
          </p:nvPr>
        </p:nvSpPr>
        <p:spPr/>
        <p:txBody>
          <a:bodyPr>
            <a:normAutofit fontScale="92500" lnSpcReduction="20000"/>
          </a:bodyPr>
          <a:lstStyle/>
          <a:p>
            <a:pPr lvl="0" indent="0">
              <a:buNone/>
            </a:pPr>
            <a:r>
              <a:rPr dirty="0">
                <a:latin typeface="Courier"/>
              </a:rPr>
              <a:t>from </a:t>
            </a:r>
            <a:r>
              <a:rPr dirty="0" err="1">
                <a:latin typeface="Courier"/>
              </a:rPr>
              <a:t>pyspecdata</a:t>
            </a:r>
            <a:r>
              <a:rPr dirty="0">
                <a:latin typeface="Courier"/>
              </a:rPr>
              <a:t> import </a:t>
            </a:r>
            <a:r>
              <a:rPr dirty="0">
                <a:solidFill>
                  <a:srgbClr val="666666"/>
                </a:solidFill>
                <a:latin typeface="Courier"/>
              </a:rPr>
              <a:t>*</a:t>
            </a:r>
            <a:br>
              <a:rPr dirty="0"/>
            </a:br>
            <a:r>
              <a:rPr dirty="0" err="1">
                <a:latin typeface="Courier"/>
              </a:rPr>
              <a:t>fl</a:t>
            </a:r>
            <a:r>
              <a:rPr dirty="0">
                <a:latin typeface="Courier"/>
              </a:rPr>
              <a:t> </a:t>
            </a:r>
            <a:r>
              <a:rPr dirty="0">
                <a:solidFill>
                  <a:srgbClr val="666666"/>
                </a:solidFill>
                <a:latin typeface="Courier"/>
              </a:rPr>
              <a:t>=</a:t>
            </a:r>
            <a:r>
              <a:rPr dirty="0">
                <a:latin typeface="Courier"/>
              </a:rPr>
              <a:t> </a:t>
            </a:r>
            <a:r>
              <a:rPr dirty="0" err="1">
                <a:latin typeface="Courier"/>
              </a:rPr>
              <a:t>figlist_var</a:t>
            </a:r>
            <a:r>
              <a:rPr dirty="0">
                <a:latin typeface="Courier"/>
              </a:rPr>
              <a:t>()</a:t>
            </a:r>
            <a:br>
              <a:rPr dirty="0"/>
            </a:br>
            <a:r>
              <a:rPr dirty="0">
                <a:latin typeface="Courier"/>
              </a:rPr>
              <a:t>a </a:t>
            </a:r>
            <a:r>
              <a:rPr dirty="0">
                <a:solidFill>
                  <a:srgbClr val="666666"/>
                </a:solidFill>
                <a:latin typeface="Courier"/>
              </a:rPr>
              <a:t>=</a:t>
            </a:r>
            <a:r>
              <a:rPr dirty="0">
                <a:latin typeface="Courier"/>
              </a:rPr>
              <a:t> </a:t>
            </a:r>
            <a:r>
              <a:rPr dirty="0" err="1">
                <a:latin typeface="Courier"/>
              </a:rPr>
              <a:t>nddata</a:t>
            </a:r>
            <a:r>
              <a:rPr dirty="0">
                <a:latin typeface="Courier"/>
              </a:rPr>
              <a:t>(r_[</a:t>
            </a:r>
            <a:r>
              <a:rPr dirty="0">
                <a:solidFill>
                  <a:srgbClr val="666666"/>
                </a:solidFill>
                <a:latin typeface="Courier"/>
              </a:rPr>
              <a:t>-</a:t>
            </a:r>
            <a:r>
              <a:rPr dirty="0">
                <a:solidFill>
                  <a:srgbClr val="40A070"/>
                </a:solidFill>
                <a:latin typeface="Courier"/>
              </a:rPr>
              <a:t>1</a:t>
            </a:r>
            <a:r>
              <a:rPr dirty="0">
                <a:latin typeface="Courier"/>
              </a:rPr>
              <a:t>:</a:t>
            </a:r>
            <a:r>
              <a:rPr dirty="0">
                <a:solidFill>
                  <a:srgbClr val="40A070"/>
                </a:solidFill>
                <a:latin typeface="Courier"/>
              </a:rPr>
              <a:t>1</a:t>
            </a:r>
            <a:r>
              <a:rPr dirty="0">
                <a:latin typeface="Courier"/>
              </a:rPr>
              <a:t>:</a:t>
            </a:r>
            <a:r>
              <a:rPr dirty="0">
                <a:solidFill>
                  <a:srgbClr val="007020"/>
                </a:solidFill>
                <a:latin typeface="Courier"/>
              </a:rPr>
              <a:t>1j</a:t>
            </a:r>
            <a:r>
              <a:rPr dirty="0">
                <a:latin typeface="Courier"/>
              </a:rPr>
              <a:t>],</a:t>
            </a:r>
            <a:r>
              <a:rPr dirty="0">
                <a:solidFill>
                  <a:srgbClr val="4070A0"/>
                </a:solidFill>
                <a:latin typeface="Courier"/>
              </a:rPr>
              <a:t>'x'</a:t>
            </a:r>
            <a:r>
              <a:rPr dirty="0">
                <a:latin typeface="Courier"/>
              </a:rPr>
              <a:t>).</a:t>
            </a:r>
            <a:r>
              <a:rPr dirty="0" err="1">
                <a:latin typeface="Courier"/>
              </a:rPr>
              <a:t>set_units</a:t>
            </a:r>
            <a:r>
              <a:rPr dirty="0">
                <a:latin typeface="Courier"/>
              </a:rPr>
              <a:t>(</a:t>
            </a:r>
            <a:r>
              <a:rPr dirty="0">
                <a:solidFill>
                  <a:srgbClr val="4070A0"/>
                </a:solidFill>
                <a:latin typeface="Courier"/>
              </a:rPr>
              <a:t>'</a:t>
            </a:r>
            <a:r>
              <a:rPr dirty="0" err="1">
                <a:solidFill>
                  <a:srgbClr val="4070A0"/>
                </a:solidFill>
                <a:latin typeface="Courier"/>
              </a:rPr>
              <a:t>x'</a:t>
            </a:r>
            <a:r>
              <a:rPr dirty="0" err="1">
                <a:latin typeface="Courier"/>
              </a:rPr>
              <a:t>,</a:t>
            </a:r>
            <a:r>
              <a:rPr dirty="0" err="1">
                <a:solidFill>
                  <a:srgbClr val="4070A0"/>
                </a:solidFill>
                <a:latin typeface="Courier"/>
              </a:rPr>
              <a:t>'m</a:t>
            </a:r>
            <a:r>
              <a:rPr dirty="0">
                <a:solidFill>
                  <a:srgbClr val="4070A0"/>
                </a:solidFill>
                <a:latin typeface="Courier"/>
              </a:rPr>
              <a:t>'</a:t>
            </a:r>
            <a:r>
              <a:rPr dirty="0">
                <a:latin typeface="Courier"/>
              </a:rPr>
              <a:t>)</a:t>
            </a:r>
            <a:br>
              <a:rPr dirty="0"/>
            </a:br>
            <a:r>
              <a:rPr dirty="0" err="1">
                <a:latin typeface="Courier"/>
              </a:rPr>
              <a:t>a.set_error</a:t>
            </a:r>
            <a:r>
              <a:rPr dirty="0">
                <a:latin typeface="Courier"/>
              </a:rPr>
              <a:t>(</a:t>
            </a:r>
            <a:r>
              <a:rPr dirty="0">
                <a:solidFill>
                  <a:srgbClr val="40A070"/>
                </a:solidFill>
                <a:latin typeface="Courier"/>
              </a:rPr>
              <a:t>0.1</a:t>
            </a:r>
            <a:r>
              <a:rPr dirty="0">
                <a:latin typeface="Courier"/>
              </a:rPr>
              <a:t>)</a:t>
            </a:r>
            <a:br>
              <a:rPr dirty="0"/>
            </a:br>
            <a:r>
              <a:rPr dirty="0">
                <a:latin typeface="Courier"/>
              </a:rPr>
              <a:t>b </a:t>
            </a:r>
            <a:r>
              <a:rPr dirty="0">
                <a:solidFill>
                  <a:srgbClr val="666666"/>
                </a:solidFill>
                <a:latin typeface="Courier"/>
              </a:rPr>
              <a:t>=</a:t>
            </a:r>
            <a:r>
              <a:rPr dirty="0">
                <a:latin typeface="Courier"/>
              </a:rPr>
              <a:t> </a:t>
            </a:r>
            <a:r>
              <a:rPr dirty="0" err="1">
                <a:latin typeface="Courier"/>
              </a:rPr>
              <a:t>a.C</a:t>
            </a:r>
            <a:br>
              <a:rPr dirty="0"/>
            </a:br>
            <a:r>
              <a:rPr dirty="0" err="1">
                <a:latin typeface="Courier"/>
              </a:rPr>
              <a:t>b.run</a:t>
            </a:r>
            <a:r>
              <a:rPr dirty="0">
                <a:latin typeface="Courier"/>
              </a:rPr>
              <a:t>(</a:t>
            </a:r>
            <a:r>
              <a:rPr b="1" dirty="0">
                <a:solidFill>
                  <a:srgbClr val="007020"/>
                </a:solidFill>
                <a:latin typeface="Courier"/>
              </a:rPr>
              <a:t>lambda</a:t>
            </a:r>
            <a:r>
              <a:rPr dirty="0">
                <a:latin typeface="Courier"/>
              </a:rPr>
              <a:t> t: t</a:t>
            </a:r>
            <a:r>
              <a:rPr dirty="0">
                <a:solidFill>
                  <a:srgbClr val="666666"/>
                </a:solidFill>
                <a:latin typeface="Courier"/>
              </a:rPr>
              <a:t>**</a:t>
            </a:r>
            <a:r>
              <a:rPr dirty="0">
                <a:solidFill>
                  <a:srgbClr val="40A070"/>
                </a:solidFill>
                <a:latin typeface="Courier"/>
              </a:rPr>
              <a:t>2</a:t>
            </a:r>
            <a:r>
              <a:rPr dirty="0">
                <a:solidFill>
                  <a:srgbClr val="666666"/>
                </a:solidFill>
                <a:latin typeface="Courier"/>
              </a:rPr>
              <a:t>+</a:t>
            </a:r>
            <a:r>
              <a:rPr dirty="0">
                <a:solidFill>
                  <a:srgbClr val="40A070"/>
                </a:solidFill>
                <a:latin typeface="Courier"/>
              </a:rPr>
              <a:t>0.1</a:t>
            </a:r>
            <a:r>
              <a:rPr dirty="0">
                <a:latin typeface="Courier"/>
              </a:rPr>
              <a:t>)</a:t>
            </a:r>
            <a:br>
              <a:rPr dirty="0"/>
            </a:br>
            <a:r>
              <a:rPr dirty="0" err="1">
                <a:latin typeface="Courier"/>
              </a:rPr>
              <a:t>b.set_error</a:t>
            </a:r>
            <a:r>
              <a:rPr dirty="0">
                <a:latin typeface="Courier"/>
              </a:rPr>
              <a:t>(</a:t>
            </a:r>
            <a:r>
              <a:rPr dirty="0">
                <a:solidFill>
                  <a:srgbClr val="40A070"/>
                </a:solidFill>
                <a:latin typeface="Courier"/>
              </a:rPr>
              <a:t>0.1</a:t>
            </a:r>
            <a:r>
              <a:rPr dirty="0">
                <a:latin typeface="Courier"/>
              </a:rPr>
              <a:t>)</a:t>
            </a:r>
            <a:br>
              <a:rPr dirty="0"/>
            </a:br>
            <a:r>
              <a:rPr dirty="0">
                <a:latin typeface="Courier"/>
              </a:rPr>
              <a:t>print(</a:t>
            </a:r>
            <a:r>
              <a:rPr dirty="0" err="1">
                <a:latin typeface="Courier"/>
              </a:rPr>
              <a:t>b.get_error</a:t>
            </a:r>
            <a:r>
              <a:rPr dirty="0">
                <a:latin typeface="Courier"/>
              </a:rPr>
              <a:t>(</a:t>
            </a:r>
            <a:r>
              <a:rPr dirty="0">
                <a:solidFill>
                  <a:srgbClr val="4070A0"/>
                </a:solidFill>
                <a:latin typeface="Courier"/>
              </a:rPr>
              <a:t>'x'</a:t>
            </a:r>
            <a:r>
              <a:rPr dirty="0">
                <a:latin typeface="Courier"/>
              </a:rPr>
              <a:t>))</a:t>
            </a:r>
            <a:br>
              <a:rPr dirty="0"/>
            </a:br>
            <a:r>
              <a:rPr dirty="0" err="1">
                <a:latin typeface="Courier"/>
              </a:rPr>
              <a:t>fl.next</a:t>
            </a:r>
            <a:r>
              <a:rPr dirty="0">
                <a:latin typeface="Courier"/>
              </a:rPr>
              <a:t>(</a:t>
            </a:r>
            <a:r>
              <a:rPr dirty="0">
                <a:solidFill>
                  <a:srgbClr val="4070A0"/>
                </a:solidFill>
                <a:latin typeface="Courier"/>
              </a:rPr>
              <a:t>'$a$'</a:t>
            </a:r>
            <a:r>
              <a:rPr dirty="0">
                <a:latin typeface="Courier"/>
              </a:rPr>
              <a:t>, </a:t>
            </a:r>
            <a:r>
              <a:rPr dirty="0" err="1">
                <a:latin typeface="Courier"/>
              </a:rPr>
              <a:t>figsize</a:t>
            </a:r>
            <a:r>
              <a:rPr dirty="0">
                <a:solidFill>
                  <a:srgbClr val="666666"/>
                </a:solidFill>
                <a:latin typeface="Courier"/>
              </a:rPr>
              <a:t>=</a:t>
            </a:r>
            <a:r>
              <a:rPr dirty="0">
                <a:latin typeface="Courier"/>
              </a:rPr>
              <a:t>(</a:t>
            </a:r>
            <a:r>
              <a:rPr dirty="0">
                <a:solidFill>
                  <a:srgbClr val="40A070"/>
                </a:solidFill>
                <a:latin typeface="Courier"/>
              </a:rPr>
              <a:t>4.5</a:t>
            </a:r>
            <a:r>
              <a:rPr dirty="0">
                <a:latin typeface="Courier"/>
              </a:rPr>
              <a:t>,</a:t>
            </a:r>
            <a:r>
              <a:rPr dirty="0">
                <a:solidFill>
                  <a:srgbClr val="40A070"/>
                </a:solidFill>
                <a:latin typeface="Courier"/>
              </a:rPr>
              <a:t>2</a:t>
            </a:r>
            <a:r>
              <a:rPr dirty="0">
                <a:latin typeface="Courier"/>
              </a:rPr>
              <a:t>))</a:t>
            </a:r>
            <a:br>
              <a:rPr dirty="0"/>
            </a:br>
            <a:r>
              <a:rPr dirty="0" err="1">
                <a:latin typeface="Courier"/>
              </a:rPr>
              <a:t>fl.plot</a:t>
            </a:r>
            <a:r>
              <a:rPr dirty="0">
                <a:latin typeface="Courier"/>
              </a:rPr>
              <a:t>(a)</a:t>
            </a:r>
            <a:br>
              <a:rPr dirty="0"/>
            </a:br>
            <a:r>
              <a:rPr dirty="0" err="1">
                <a:latin typeface="Courier"/>
              </a:rPr>
              <a:t>fl.next</a:t>
            </a:r>
            <a:r>
              <a:rPr dirty="0">
                <a:latin typeface="Courier"/>
              </a:rPr>
              <a:t>(</a:t>
            </a:r>
            <a:r>
              <a:rPr dirty="0">
                <a:solidFill>
                  <a:srgbClr val="4070A0"/>
                </a:solidFill>
                <a:latin typeface="Courier"/>
              </a:rPr>
              <a:t>'$b$'</a:t>
            </a:r>
            <a:r>
              <a:rPr dirty="0">
                <a:latin typeface="Courier"/>
              </a:rPr>
              <a:t>, </a:t>
            </a:r>
            <a:r>
              <a:rPr dirty="0" err="1">
                <a:latin typeface="Courier"/>
              </a:rPr>
              <a:t>figsize</a:t>
            </a:r>
            <a:r>
              <a:rPr dirty="0">
                <a:solidFill>
                  <a:srgbClr val="666666"/>
                </a:solidFill>
                <a:latin typeface="Courier"/>
              </a:rPr>
              <a:t>=</a:t>
            </a:r>
            <a:r>
              <a:rPr dirty="0">
                <a:latin typeface="Courier"/>
              </a:rPr>
              <a:t>(</a:t>
            </a:r>
            <a:r>
              <a:rPr dirty="0">
                <a:solidFill>
                  <a:srgbClr val="40A070"/>
                </a:solidFill>
                <a:latin typeface="Courier"/>
              </a:rPr>
              <a:t>4.5</a:t>
            </a:r>
            <a:r>
              <a:rPr dirty="0">
                <a:latin typeface="Courier"/>
              </a:rPr>
              <a:t>,</a:t>
            </a:r>
            <a:r>
              <a:rPr dirty="0">
                <a:solidFill>
                  <a:srgbClr val="40A070"/>
                </a:solidFill>
                <a:latin typeface="Courier"/>
              </a:rPr>
              <a:t>2</a:t>
            </a:r>
            <a:r>
              <a:rPr dirty="0">
                <a:latin typeface="Courier"/>
              </a:rPr>
              <a:t>))</a:t>
            </a:r>
            <a:br>
              <a:rPr dirty="0"/>
            </a:br>
            <a:r>
              <a:rPr dirty="0" err="1">
                <a:latin typeface="Courier"/>
              </a:rPr>
              <a:t>fl.plot</a:t>
            </a:r>
            <a:r>
              <a:rPr dirty="0">
                <a:latin typeface="Courier"/>
              </a:rPr>
              <a:t>(b)</a:t>
            </a:r>
            <a:br>
              <a:rPr dirty="0"/>
            </a:br>
            <a:r>
              <a:rPr dirty="0" err="1">
                <a:latin typeface="Courier"/>
              </a:rPr>
              <a:t>fl.next</a:t>
            </a:r>
            <a:r>
              <a:rPr dirty="0">
                <a:latin typeface="Courier"/>
              </a:rPr>
              <a:t>(</a:t>
            </a:r>
            <a:r>
              <a:rPr dirty="0">
                <a:solidFill>
                  <a:srgbClr val="4070A0"/>
                </a:solidFill>
                <a:latin typeface="Courier"/>
              </a:rPr>
              <a:t>'</a:t>
            </a:r>
            <a:r>
              <a:rPr dirty="0" err="1">
                <a:solidFill>
                  <a:srgbClr val="4070A0"/>
                </a:solidFill>
                <a:latin typeface="Courier"/>
              </a:rPr>
              <a:t>aob</a:t>
            </a:r>
            <a:r>
              <a:rPr dirty="0">
                <a:solidFill>
                  <a:srgbClr val="4070A0"/>
                </a:solidFill>
                <a:latin typeface="Courier"/>
              </a:rPr>
              <a:t>'</a:t>
            </a:r>
            <a:r>
              <a:rPr dirty="0">
                <a:latin typeface="Courier"/>
              </a:rPr>
              <a:t>, </a:t>
            </a:r>
            <a:r>
              <a:rPr dirty="0" err="1">
                <a:latin typeface="Courier"/>
              </a:rPr>
              <a:t>figsize</a:t>
            </a:r>
            <a:r>
              <a:rPr dirty="0">
                <a:solidFill>
                  <a:srgbClr val="666666"/>
                </a:solidFill>
                <a:latin typeface="Courier"/>
              </a:rPr>
              <a:t>=</a:t>
            </a:r>
            <a:r>
              <a:rPr dirty="0">
                <a:latin typeface="Courier"/>
              </a:rPr>
              <a:t>(</a:t>
            </a:r>
            <a:r>
              <a:rPr dirty="0">
                <a:solidFill>
                  <a:srgbClr val="40A070"/>
                </a:solidFill>
                <a:latin typeface="Courier"/>
              </a:rPr>
              <a:t>4.5</a:t>
            </a:r>
            <a:r>
              <a:rPr dirty="0">
                <a:latin typeface="Courier"/>
              </a:rPr>
              <a:t>,</a:t>
            </a:r>
            <a:r>
              <a:rPr dirty="0">
                <a:solidFill>
                  <a:srgbClr val="40A070"/>
                </a:solidFill>
                <a:latin typeface="Courier"/>
              </a:rPr>
              <a:t>2</a:t>
            </a:r>
            <a:r>
              <a:rPr dirty="0">
                <a:latin typeface="Courier"/>
              </a:rPr>
              <a:t>))</a:t>
            </a:r>
            <a:br>
              <a:rPr dirty="0"/>
            </a:br>
            <a:r>
              <a:rPr dirty="0" err="1">
                <a:latin typeface="Courier"/>
              </a:rPr>
              <a:t>fl.plot</a:t>
            </a:r>
            <a:r>
              <a:rPr dirty="0">
                <a:latin typeface="Courier"/>
              </a:rPr>
              <a:t>(a</a:t>
            </a:r>
            <a:r>
              <a:rPr dirty="0">
                <a:solidFill>
                  <a:srgbClr val="666666"/>
                </a:solidFill>
                <a:latin typeface="Courier"/>
              </a:rPr>
              <a:t>/</a:t>
            </a:r>
            <a:r>
              <a:rPr dirty="0">
                <a:latin typeface="Courier"/>
              </a:rPr>
              <a:t>b)</a:t>
            </a:r>
            <a:br>
              <a:rPr dirty="0"/>
            </a:br>
            <a:r>
              <a:rPr dirty="0">
                <a:latin typeface="Courier"/>
              </a:rPr>
              <a:t>title(</a:t>
            </a:r>
            <a:r>
              <a:rPr dirty="0">
                <a:solidFill>
                  <a:srgbClr val="4070A0"/>
                </a:solidFill>
                <a:latin typeface="Courier"/>
              </a:rPr>
              <a:t>'$a/b$'</a:t>
            </a:r>
            <a:r>
              <a:rPr dirty="0">
                <a:latin typeface="Courier"/>
              </a:rPr>
              <a:t>)</a:t>
            </a:r>
            <a:br>
              <a:rPr dirty="0"/>
            </a:br>
            <a:r>
              <a:rPr dirty="0" err="1">
                <a:latin typeface="Courier"/>
              </a:rPr>
              <a:t>fl.show</a:t>
            </a:r>
            <a:r>
              <a:rPr dirty="0">
                <a:latin typeface="Courier"/>
              </a:rPr>
              <a:t>()</a:t>
            </a:r>
          </a:p>
        </p:txBody>
      </p:sp>
      <p:pic>
        <p:nvPicPr>
          <p:cNvPr id="6" name="Picture 1" descr="errorprop.png">
            <a:extLst>
              <a:ext uri="{FF2B5EF4-FFF2-40B4-BE49-F238E27FC236}">
                <a16:creationId xmlns:a16="http://schemas.microsoft.com/office/drawing/2014/main" id="{1E1B39DC-44CE-436D-952A-BD187BFE4D7B}"/>
              </a:ext>
            </a:extLst>
          </p:cNvPr>
          <p:cNvPicPr>
            <a:picLocks noGrp="1" noChangeAspect="1"/>
          </p:cNvPicPr>
          <p:nvPr>
            <p:ph sz="half" idx="1"/>
          </p:nvPr>
        </p:nvPicPr>
        <p:blipFill>
          <a:blip r:embed="rId3"/>
          <a:stretch>
            <a:fillRect/>
          </a:stretch>
        </p:blipFill>
        <p:spPr bwMode="auto">
          <a:xfrm>
            <a:off x="1069975" y="2625225"/>
            <a:ext cx="4754563" cy="2679112"/>
          </a:xfrm>
          <a:prstGeom prst="rect">
            <a:avLst/>
          </a:prstGeom>
          <a:noFill/>
          <a:ln w="9525">
            <a:noFill/>
            <a:headEnd/>
            <a:tailEnd/>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A819678-6C1D-4407-B779-337C59AC87B2}"/>
                  </a:ext>
                </a:extLst>
              </p14:cNvPr>
              <p14:cNvContentPartPr/>
              <p14:nvPr/>
            </p14:nvContentPartPr>
            <p14:xfrm>
              <a:off x="2354040" y="2414880"/>
              <a:ext cx="5960160" cy="3305520"/>
            </p14:xfrm>
          </p:contentPart>
        </mc:Choice>
        <mc:Fallback>
          <p:pic>
            <p:nvPicPr>
              <p:cNvPr id="3" name="Ink 2">
                <a:extLst>
                  <a:ext uri="{FF2B5EF4-FFF2-40B4-BE49-F238E27FC236}">
                    <a16:creationId xmlns:a16="http://schemas.microsoft.com/office/drawing/2014/main" id="{8A819678-6C1D-4407-B779-337C59AC87B2}"/>
                  </a:ext>
                </a:extLst>
              </p:cNvPr>
              <p:cNvPicPr/>
              <p:nvPr/>
            </p:nvPicPr>
            <p:blipFill>
              <a:blip r:embed="rId5"/>
              <a:stretch>
                <a:fillRect/>
              </a:stretch>
            </p:blipFill>
            <p:spPr>
              <a:xfrm>
                <a:off x="2344680" y="2405520"/>
                <a:ext cx="5978880" cy="33242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Automatic Relabeling of axes</a:t>
            </a:r>
          </a:p>
        </p:txBody>
      </p:sp>
      <p:pic>
        <p:nvPicPr>
          <p:cNvPr id="3" name="Picture 1" descr="ft_demo_from_nb_tests.png"/>
          <p:cNvPicPr>
            <a:picLocks noGrp="1" noChangeAspect="1"/>
          </p:cNvPicPr>
          <p:nvPr/>
        </p:nvPicPr>
        <p:blipFill>
          <a:blip r:embed="rId3"/>
          <a:stretch>
            <a:fillRect/>
          </a:stretch>
        </p:blipFill>
        <p:spPr bwMode="auto">
          <a:xfrm>
            <a:off x="1193800" y="1244600"/>
            <a:ext cx="9791700" cy="4914900"/>
          </a:xfrm>
          <a:prstGeom prst="rect">
            <a:avLst/>
          </a:prstGeom>
          <a:noFill/>
          <a:ln w="9525">
            <a:noFill/>
            <a:headEnd/>
            <a:tailEnd/>
          </a:ln>
        </p:spPr>
      </p:pic>
      <p:grpSp>
        <p:nvGrpSpPr>
          <p:cNvPr id="7" name="Group 6">
            <a:extLst>
              <a:ext uri="{FF2B5EF4-FFF2-40B4-BE49-F238E27FC236}">
                <a16:creationId xmlns:a16="http://schemas.microsoft.com/office/drawing/2014/main" id="{2CD66A75-40C8-44E2-A8E5-A71B431C795E}"/>
              </a:ext>
            </a:extLst>
          </p:cNvPr>
          <p:cNvGrpSpPr/>
          <p:nvPr/>
        </p:nvGrpSpPr>
        <p:grpSpPr>
          <a:xfrm>
            <a:off x="3044858" y="893359"/>
            <a:ext cx="3538658" cy="1208818"/>
            <a:chOff x="3044858" y="893359"/>
            <a:chExt cx="3538658" cy="1208818"/>
          </a:xfrm>
        </p:grpSpPr>
        <p:sp>
          <p:nvSpPr>
            <p:cNvPr id="5" name="Arrow: Curved Down 4">
              <a:extLst>
                <a:ext uri="{FF2B5EF4-FFF2-40B4-BE49-F238E27FC236}">
                  <a16:creationId xmlns:a16="http://schemas.microsoft.com/office/drawing/2014/main" id="{557C6D40-8519-4968-8017-A1139BA61FD3}"/>
                </a:ext>
              </a:extLst>
            </p:cNvPr>
            <p:cNvSpPr/>
            <p:nvPr/>
          </p:nvSpPr>
          <p:spPr>
            <a:xfrm>
              <a:off x="3044858" y="1508289"/>
              <a:ext cx="3148552" cy="5938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80209CCD-DC4F-4C94-B4BB-96C69703B289}"/>
                </a:ext>
              </a:extLst>
            </p:cNvPr>
            <p:cNvSpPr/>
            <p:nvPr/>
          </p:nvSpPr>
          <p:spPr>
            <a:xfrm>
              <a:off x="3365969" y="893359"/>
              <a:ext cx="3217547" cy="369332"/>
            </a:xfrm>
            <a:prstGeom prst="rect">
              <a:avLst/>
            </a:prstGeom>
          </p:spPr>
          <p:txBody>
            <a:bodyPr wrap="none">
              <a:spAutoFit/>
            </a:bodyPr>
            <a:lstStyle/>
            <a:p>
              <a:r>
                <a:rPr lang="en-US" dirty="0" err="1">
                  <a:latin typeface="Courier"/>
                </a:rPr>
                <a:t>d.ft</a:t>
              </a:r>
              <a:r>
                <a:rPr lang="en-US" dirty="0">
                  <a:latin typeface="Courier"/>
                </a:rPr>
                <a:t>(</a:t>
              </a:r>
              <a:r>
                <a:rPr lang="en-US" dirty="0">
                  <a:solidFill>
                    <a:srgbClr val="4070A0"/>
                  </a:solidFill>
                  <a:latin typeface="Courier"/>
                </a:rPr>
                <a:t>‘t'</a:t>
              </a:r>
              <a:r>
                <a:rPr lang="en-US" dirty="0">
                  <a:latin typeface="Courier"/>
                </a:rPr>
                <a:t>, shift=</a:t>
              </a:r>
              <a:r>
                <a:rPr lang="en-US" dirty="0">
                  <a:solidFill>
                    <a:srgbClr val="40A070"/>
                  </a:solidFill>
                  <a:latin typeface="Courier"/>
                </a:rPr>
                <a:t>True</a:t>
              </a:r>
              <a:r>
                <a:rPr lang="en-US" dirty="0">
                  <a:latin typeface="Courier"/>
                </a:rPr>
                <a:t>) </a:t>
              </a:r>
              <a:endParaRPr lang="en-US" dirty="0"/>
            </a:p>
          </p:txBody>
        </p:sp>
      </p:gr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127B50C-3025-4A10-9F75-2421A2FC8C88}"/>
                  </a:ext>
                </a:extLst>
              </p14:cNvPr>
              <p14:cNvContentPartPr/>
              <p14:nvPr/>
            </p14:nvContentPartPr>
            <p14:xfrm>
              <a:off x="1548000" y="1787760"/>
              <a:ext cx="9689400" cy="4410360"/>
            </p14:xfrm>
          </p:contentPart>
        </mc:Choice>
        <mc:Fallback>
          <p:pic>
            <p:nvPicPr>
              <p:cNvPr id="4" name="Ink 3">
                <a:extLst>
                  <a:ext uri="{FF2B5EF4-FFF2-40B4-BE49-F238E27FC236}">
                    <a16:creationId xmlns:a16="http://schemas.microsoft.com/office/drawing/2014/main" id="{2127B50C-3025-4A10-9F75-2421A2FC8C88}"/>
                  </a:ext>
                </a:extLst>
              </p:cNvPr>
              <p:cNvPicPr/>
              <p:nvPr/>
            </p:nvPicPr>
            <p:blipFill>
              <a:blip r:embed="rId5"/>
              <a:stretch>
                <a:fillRect/>
              </a:stretch>
            </p:blipFill>
            <p:spPr>
              <a:xfrm>
                <a:off x="1538640" y="1778400"/>
                <a:ext cx="9708120" cy="442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Aliasing + Axis Registration</a:t>
            </a:r>
          </a:p>
        </p:txBody>
      </p:sp>
      <p:pic>
        <p:nvPicPr>
          <p:cNvPr id="6" name="Picture 1" descr="interpolation_test_150824.png">
            <a:extLst>
              <a:ext uri="{FF2B5EF4-FFF2-40B4-BE49-F238E27FC236}">
                <a16:creationId xmlns:a16="http://schemas.microsoft.com/office/drawing/2014/main" id="{84753207-C903-4913-B7A8-4F43708D1A95}"/>
              </a:ext>
            </a:extLst>
          </p:cNvPr>
          <p:cNvPicPr>
            <a:picLocks noGrp="1" noChangeAspect="1"/>
          </p:cNvPicPr>
          <p:nvPr>
            <p:ph sz="half" idx="1"/>
          </p:nvPr>
        </p:nvPicPr>
        <p:blipFill>
          <a:blip r:embed="rId3"/>
          <a:stretch>
            <a:fillRect/>
          </a:stretch>
        </p:blipFill>
        <p:spPr bwMode="auto">
          <a:xfrm>
            <a:off x="1897335" y="1252538"/>
            <a:ext cx="8394154" cy="3273425"/>
          </a:xfrm>
          <a:prstGeom prst="rect">
            <a:avLst/>
          </a:prstGeom>
          <a:noFill/>
          <a:ln w="9525">
            <a:noFill/>
            <a:headEnd/>
            <a:tailEnd/>
          </a:ln>
        </p:spPr>
      </p:pic>
      <p:sp>
        <p:nvSpPr>
          <p:cNvPr id="4" name="Content Placeholder 3"/>
          <p:cNvSpPr>
            <a:spLocks noGrp="1"/>
          </p:cNvSpPr>
          <p:nvPr>
            <p:ph sz="half" idx="2"/>
          </p:nvPr>
        </p:nvSpPr>
        <p:spPr>
          <a:xfrm>
            <a:off x="-1" y="4749575"/>
            <a:ext cx="12101209" cy="1646363"/>
          </a:xfrm>
        </p:spPr>
        <p:txBody>
          <a:bodyPr>
            <a:normAutofit fontScale="92500" lnSpcReduction="10000"/>
          </a:bodyPr>
          <a:lstStyle/>
          <a:p>
            <a:pPr marL="0" lvl="0" indent="0" algn="l">
              <a:buNone/>
            </a:pPr>
            <a:r>
              <a:rPr dirty="0"/>
              <a:t>Powerful tools, such as looking at different “aliases”:</a:t>
            </a:r>
          </a:p>
          <a:p>
            <a:pPr lvl="0" indent="0" algn="l">
              <a:buNone/>
            </a:pPr>
            <a:r>
              <a:rPr dirty="0" err="1">
                <a:latin typeface="Courier"/>
              </a:rPr>
              <a:t>forplot.ft_clear_startpoints</a:t>
            </a:r>
            <a:r>
              <a:rPr dirty="0">
                <a:latin typeface="Courier"/>
              </a:rPr>
              <a:t>(</a:t>
            </a:r>
            <a:r>
              <a:rPr dirty="0">
                <a:solidFill>
                  <a:srgbClr val="4070A0"/>
                </a:solidFill>
                <a:latin typeface="Courier"/>
              </a:rPr>
              <a:t>'t'</a:t>
            </a:r>
            <a:r>
              <a:rPr dirty="0">
                <a:latin typeface="Courier"/>
              </a:rPr>
              <a:t>, </a:t>
            </a:r>
            <a:r>
              <a:rPr lang="en-US" dirty="0">
                <a:latin typeface="Courier"/>
              </a:rPr>
              <a:t>	</a:t>
            </a:r>
            <a:r>
              <a:rPr dirty="0">
                <a:latin typeface="Courier"/>
              </a:rPr>
              <a:t>t</a:t>
            </a:r>
            <a:r>
              <a:rPr dirty="0">
                <a:solidFill>
                  <a:srgbClr val="666666"/>
                </a:solidFill>
                <a:latin typeface="Courier"/>
              </a:rPr>
              <a:t>=</a:t>
            </a:r>
            <a:r>
              <a:rPr dirty="0" err="1">
                <a:latin typeface="Courier"/>
              </a:rPr>
              <a:t>new_startpoint</a:t>
            </a:r>
            <a:r>
              <a:rPr dirty="0">
                <a:latin typeface="Courier"/>
              </a:rPr>
              <a:t>, f</a:t>
            </a:r>
            <a:r>
              <a:rPr dirty="0">
                <a:solidFill>
                  <a:srgbClr val="666666"/>
                </a:solidFill>
                <a:latin typeface="Courier"/>
              </a:rPr>
              <a:t>=</a:t>
            </a:r>
            <a:r>
              <a:rPr dirty="0">
                <a:solidFill>
                  <a:srgbClr val="4070A0"/>
                </a:solidFill>
                <a:latin typeface="Courier"/>
              </a:rPr>
              <a:t>'current'</a:t>
            </a:r>
            <a:r>
              <a:rPr dirty="0">
                <a:latin typeface="Courier"/>
              </a:rPr>
              <a:t>)</a:t>
            </a:r>
          </a:p>
          <a:p>
            <a:pPr marL="0" lvl="0" indent="0" algn="l">
              <a:buNone/>
            </a:pPr>
            <a:r>
              <a:rPr dirty="0"/>
              <a:t>More specifically, we can relabel our axes and interpolate onto a new axis:</a:t>
            </a:r>
          </a:p>
          <a:p>
            <a:pPr lvl="0" indent="0" algn="l">
              <a:buNone/>
            </a:pPr>
            <a:r>
              <a:rPr dirty="0" err="1">
                <a:latin typeface="Courier"/>
              </a:rPr>
              <a:t>s.setaxis</a:t>
            </a:r>
            <a:r>
              <a:rPr dirty="0">
                <a:latin typeface="Courier"/>
              </a:rPr>
              <a:t>(</a:t>
            </a:r>
            <a:r>
              <a:rPr dirty="0">
                <a:solidFill>
                  <a:srgbClr val="4070A0"/>
                </a:solidFill>
                <a:latin typeface="Courier"/>
              </a:rPr>
              <a:t>'t2'</a:t>
            </a:r>
            <a:r>
              <a:rPr dirty="0">
                <a:latin typeface="Courier"/>
              </a:rPr>
              <a:t>,</a:t>
            </a:r>
            <a:r>
              <a:rPr b="1" dirty="0">
                <a:solidFill>
                  <a:srgbClr val="007020"/>
                </a:solidFill>
                <a:latin typeface="Courier"/>
              </a:rPr>
              <a:t>lambda</a:t>
            </a:r>
            <a:r>
              <a:rPr dirty="0">
                <a:latin typeface="Courier"/>
              </a:rPr>
              <a:t> x: x</a:t>
            </a:r>
            <a:r>
              <a:rPr dirty="0">
                <a:solidFill>
                  <a:srgbClr val="666666"/>
                </a:solidFill>
                <a:latin typeface="Courier"/>
              </a:rPr>
              <a:t>-</a:t>
            </a:r>
            <a:r>
              <a:rPr dirty="0" err="1">
                <a:latin typeface="Courier"/>
              </a:rPr>
              <a:t>peak_center</a:t>
            </a:r>
            <a:r>
              <a:rPr dirty="0">
                <a:latin typeface="Courier"/>
              </a:rPr>
              <a:t>)</a:t>
            </a:r>
            <a:br>
              <a:rPr dirty="0"/>
            </a:br>
            <a:r>
              <a:rPr dirty="0" err="1">
                <a:latin typeface="Courier"/>
              </a:rPr>
              <a:t>s.register_axis</a:t>
            </a:r>
            <a:r>
              <a:rPr dirty="0">
                <a:latin typeface="Courier"/>
              </a:rPr>
              <a:t>({</a:t>
            </a:r>
            <a:r>
              <a:rPr dirty="0">
                <a:solidFill>
                  <a:srgbClr val="4070A0"/>
                </a:solidFill>
                <a:latin typeface="Courier"/>
              </a:rPr>
              <a:t>'t2'</a:t>
            </a:r>
            <a:r>
              <a:rPr dirty="0">
                <a:latin typeface="Courier"/>
              </a:rPr>
              <a:t>:</a:t>
            </a:r>
            <a:r>
              <a:rPr dirty="0">
                <a:solidFill>
                  <a:srgbClr val="40A070"/>
                </a:solidFill>
                <a:latin typeface="Courier"/>
              </a:rPr>
              <a:t>0</a:t>
            </a:r>
            <a:r>
              <a:rPr dirty="0">
                <a:latin typeface="Courier"/>
              </a:rPr>
              <a:t>})</a:t>
            </a:r>
          </a:p>
          <a:p>
            <a:pPr marL="0" lvl="0" indent="0" algn="l">
              <a:buNone/>
            </a:pPr>
            <a:r>
              <a:rPr dirty="0"/>
              <a:t>(first-order phase shift, but actually reflected in the data)</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AC4769E-7627-42DB-B65D-0D0A92EE89D7}"/>
                  </a:ext>
                </a:extLst>
              </p14:cNvPr>
              <p14:cNvContentPartPr/>
              <p14:nvPr/>
            </p14:nvContentPartPr>
            <p14:xfrm>
              <a:off x="177120" y="381240"/>
              <a:ext cx="9579960" cy="5394600"/>
            </p14:xfrm>
          </p:contentPart>
        </mc:Choice>
        <mc:Fallback>
          <p:pic>
            <p:nvPicPr>
              <p:cNvPr id="3" name="Ink 2">
                <a:extLst>
                  <a:ext uri="{FF2B5EF4-FFF2-40B4-BE49-F238E27FC236}">
                    <a16:creationId xmlns:a16="http://schemas.microsoft.com/office/drawing/2014/main" id="{9AC4769E-7627-42DB-B65D-0D0A92EE89D7}"/>
                  </a:ext>
                </a:extLst>
              </p:cNvPr>
              <p:cNvPicPr/>
              <p:nvPr/>
            </p:nvPicPr>
            <p:blipFill>
              <a:blip r:embed="rId5"/>
              <a:stretch>
                <a:fillRect/>
              </a:stretch>
            </p:blipFill>
            <p:spPr>
              <a:xfrm>
                <a:off x="167760" y="371880"/>
                <a:ext cx="9598680" cy="541332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“Smart” Determination of Dimensionality</a:t>
            </a:r>
          </a:p>
        </p:txBody>
      </p:sp>
      <p:sp>
        <p:nvSpPr>
          <p:cNvPr id="4" name="Content Placeholder 3"/>
          <p:cNvSpPr>
            <a:spLocks noGrp="1"/>
          </p:cNvSpPr>
          <p:nvPr>
            <p:ph sz="half" idx="2"/>
          </p:nvPr>
        </p:nvSpPr>
        <p:spPr/>
        <p:txBody>
          <a:bodyPr>
            <a:normAutofit fontScale="92500" lnSpcReduction="20000"/>
          </a:bodyPr>
          <a:lstStyle/>
          <a:p>
            <a:pPr lvl="0" indent="0">
              <a:buNone/>
            </a:pPr>
            <a:r>
              <a:rPr>
                <a:latin typeface="Courier"/>
              </a:rPr>
              <a:t>from pyspecdata import </a:t>
            </a:r>
            <a:r>
              <a:rPr>
                <a:solidFill>
                  <a:srgbClr val="666666"/>
                </a:solidFill>
                <a:latin typeface="Courier"/>
              </a:rPr>
              <a:t>*</a:t>
            </a:r>
            <a:br/>
            <a:r>
              <a:rPr>
                <a:latin typeface="Courier"/>
              </a:rPr>
              <a:t>fl </a:t>
            </a:r>
            <a:r>
              <a:rPr>
                <a:solidFill>
                  <a:srgbClr val="666666"/>
                </a:solidFill>
                <a:latin typeface="Courier"/>
              </a:rPr>
              <a:t>=</a:t>
            </a:r>
            <a:r>
              <a:rPr>
                <a:latin typeface="Courier"/>
              </a:rPr>
              <a:t> figlist_var()</a:t>
            </a:r>
            <a:br/>
            <a:r>
              <a:rPr>
                <a:latin typeface="Courier"/>
              </a:rPr>
              <a:t>a </a:t>
            </a:r>
            <a:r>
              <a:rPr>
                <a:solidFill>
                  <a:srgbClr val="666666"/>
                </a:solidFill>
                <a:latin typeface="Courier"/>
              </a:rPr>
              <a:t>=</a:t>
            </a:r>
            <a:r>
              <a:rPr>
                <a:latin typeface="Courier"/>
              </a:rPr>
              <a:t> nddata(r_[</a:t>
            </a:r>
            <a:r>
              <a:rPr>
                <a:solidFill>
                  <a:srgbClr val="666666"/>
                </a:solidFill>
                <a:latin typeface="Courier"/>
              </a:rPr>
              <a:t>-</a:t>
            </a:r>
            <a:r>
              <a:rPr>
                <a:solidFill>
                  <a:srgbClr val="40A070"/>
                </a:solidFill>
                <a:latin typeface="Courier"/>
              </a:rPr>
              <a:t>1</a:t>
            </a:r>
            <a:r>
              <a:rPr>
                <a:latin typeface="Courier"/>
              </a:rPr>
              <a:t>:</a:t>
            </a:r>
            <a:r>
              <a:rPr>
                <a:solidFill>
                  <a:srgbClr val="40A070"/>
                </a:solidFill>
                <a:latin typeface="Courier"/>
              </a:rPr>
              <a:t>1</a:t>
            </a:r>
            <a:r>
              <a:rPr>
                <a:latin typeface="Courier"/>
              </a:rPr>
              <a:t>:</a:t>
            </a:r>
            <a:r>
              <a:rPr>
                <a:solidFill>
                  <a:srgbClr val="007020"/>
                </a:solidFill>
                <a:latin typeface="Courier"/>
              </a:rPr>
              <a:t>100j</a:t>
            </a:r>
            <a:r>
              <a:rPr>
                <a:latin typeface="Courier"/>
              </a:rPr>
              <a:t>],</a:t>
            </a:r>
            <a:r>
              <a:rPr>
                <a:solidFill>
                  <a:srgbClr val="4070A0"/>
                </a:solidFill>
                <a:latin typeface="Courier"/>
              </a:rPr>
              <a:t>'x'</a:t>
            </a:r>
            <a:r>
              <a:rPr>
                <a:latin typeface="Courier"/>
              </a:rPr>
              <a:t>).set_units(</a:t>
            </a:r>
            <a:r>
              <a:rPr>
                <a:solidFill>
                  <a:srgbClr val="4070A0"/>
                </a:solidFill>
                <a:latin typeface="Courier"/>
              </a:rPr>
              <a:t>'x'</a:t>
            </a:r>
            <a:r>
              <a:rPr>
                <a:latin typeface="Courier"/>
              </a:rPr>
              <a:t>,</a:t>
            </a:r>
            <a:r>
              <a:rPr>
                <a:solidFill>
                  <a:srgbClr val="4070A0"/>
                </a:solidFill>
                <a:latin typeface="Courier"/>
              </a:rPr>
              <a:t>'m'</a:t>
            </a:r>
            <a:r>
              <a:rPr>
                <a:latin typeface="Courier"/>
              </a:rPr>
              <a:t>)</a:t>
            </a:r>
            <a:br/>
            <a:r>
              <a:rPr>
                <a:latin typeface="Courier"/>
              </a:rPr>
              <a:t>a.run(</a:t>
            </a:r>
            <a:r>
              <a:rPr b="1">
                <a:solidFill>
                  <a:srgbClr val="007020"/>
                </a:solidFill>
                <a:latin typeface="Courier"/>
              </a:rPr>
              <a:t>lambda</a:t>
            </a:r>
            <a:r>
              <a:rPr>
                <a:latin typeface="Courier"/>
              </a:rPr>
              <a:t> t: t</a:t>
            </a:r>
            <a:r>
              <a:rPr>
                <a:solidFill>
                  <a:srgbClr val="666666"/>
                </a:solidFill>
                <a:latin typeface="Courier"/>
              </a:rPr>
              <a:t>**</a:t>
            </a:r>
            <a:r>
              <a:rPr>
                <a:solidFill>
                  <a:srgbClr val="40A070"/>
                </a:solidFill>
                <a:latin typeface="Courier"/>
              </a:rPr>
              <a:t>2</a:t>
            </a:r>
            <a:r>
              <a:rPr>
                <a:latin typeface="Courier"/>
              </a:rPr>
              <a:t>)</a:t>
            </a:r>
            <a:br/>
            <a:r>
              <a:rPr>
                <a:latin typeface="Courier"/>
              </a:rPr>
              <a:t>b </a:t>
            </a:r>
            <a:r>
              <a:rPr>
                <a:solidFill>
                  <a:srgbClr val="666666"/>
                </a:solidFill>
                <a:latin typeface="Courier"/>
              </a:rPr>
              <a:t>=</a:t>
            </a:r>
            <a:r>
              <a:rPr>
                <a:latin typeface="Courier"/>
              </a:rPr>
              <a:t> nddata(r_[</a:t>
            </a:r>
            <a:r>
              <a:rPr>
                <a:solidFill>
                  <a:srgbClr val="666666"/>
                </a:solidFill>
                <a:latin typeface="Courier"/>
              </a:rPr>
              <a:t>-</a:t>
            </a:r>
            <a:r>
              <a:rPr>
                <a:solidFill>
                  <a:srgbClr val="40A070"/>
                </a:solidFill>
                <a:latin typeface="Courier"/>
              </a:rPr>
              <a:t>5</a:t>
            </a:r>
            <a:r>
              <a:rPr>
                <a:latin typeface="Courier"/>
              </a:rPr>
              <a:t>:</a:t>
            </a:r>
            <a:r>
              <a:rPr>
                <a:solidFill>
                  <a:srgbClr val="40A070"/>
                </a:solidFill>
                <a:latin typeface="Courier"/>
              </a:rPr>
              <a:t>2</a:t>
            </a:r>
            <a:r>
              <a:rPr>
                <a:latin typeface="Courier"/>
              </a:rPr>
              <a:t>:</a:t>
            </a:r>
            <a:r>
              <a:rPr>
                <a:solidFill>
                  <a:srgbClr val="007020"/>
                </a:solidFill>
                <a:latin typeface="Courier"/>
              </a:rPr>
              <a:t>200j</a:t>
            </a:r>
            <a:r>
              <a:rPr>
                <a:latin typeface="Courier"/>
              </a:rPr>
              <a:t>],</a:t>
            </a:r>
            <a:r>
              <a:rPr>
                <a:solidFill>
                  <a:srgbClr val="4070A0"/>
                </a:solidFill>
                <a:latin typeface="Courier"/>
              </a:rPr>
              <a:t>'y'</a:t>
            </a:r>
            <a:r>
              <a:rPr>
                <a:latin typeface="Courier"/>
              </a:rPr>
              <a:t>).set_units(</a:t>
            </a:r>
            <a:r>
              <a:rPr>
                <a:solidFill>
                  <a:srgbClr val="4070A0"/>
                </a:solidFill>
                <a:latin typeface="Courier"/>
              </a:rPr>
              <a:t>'y'</a:t>
            </a:r>
            <a:r>
              <a:rPr>
                <a:latin typeface="Courier"/>
              </a:rPr>
              <a:t>,</a:t>
            </a:r>
            <a:r>
              <a:rPr>
                <a:solidFill>
                  <a:srgbClr val="4070A0"/>
                </a:solidFill>
                <a:latin typeface="Courier"/>
              </a:rPr>
              <a:t>'m'</a:t>
            </a:r>
            <a:r>
              <a:rPr>
                <a:latin typeface="Courier"/>
              </a:rPr>
              <a:t>)</a:t>
            </a:r>
            <a:br/>
            <a:r>
              <a:rPr>
                <a:latin typeface="Courier"/>
              </a:rPr>
              <a:t>b.run(</a:t>
            </a:r>
            <a:r>
              <a:rPr b="1">
                <a:solidFill>
                  <a:srgbClr val="007020"/>
                </a:solidFill>
                <a:latin typeface="Courier"/>
              </a:rPr>
              <a:t>lambda</a:t>
            </a:r>
            <a:r>
              <a:rPr>
                <a:latin typeface="Courier"/>
              </a:rPr>
              <a:t> t: t</a:t>
            </a:r>
            <a:r>
              <a:rPr>
                <a:solidFill>
                  <a:srgbClr val="666666"/>
                </a:solidFill>
                <a:latin typeface="Courier"/>
              </a:rPr>
              <a:t>**</a:t>
            </a:r>
            <a:r>
              <a:rPr>
                <a:solidFill>
                  <a:srgbClr val="40A070"/>
                </a:solidFill>
                <a:latin typeface="Courier"/>
              </a:rPr>
              <a:t>2</a:t>
            </a:r>
            <a:r>
              <a:rPr>
                <a:latin typeface="Courier"/>
              </a:rPr>
              <a:t>)</a:t>
            </a:r>
            <a:br/>
            <a:r>
              <a:rPr>
                <a:latin typeface="Courier"/>
              </a:rPr>
              <a:t>fl.next(</a:t>
            </a:r>
            <a:r>
              <a:rPr>
                <a:solidFill>
                  <a:srgbClr val="4070A0"/>
                </a:solidFill>
                <a:latin typeface="Courier"/>
              </a:rPr>
              <a:t>'$a$'</a:t>
            </a:r>
            <a:r>
              <a:rPr>
                <a:latin typeface="Courier"/>
              </a:rPr>
              <a:t>, figsize</a:t>
            </a:r>
            <a:r>
              <a:rPr>
                <a:solidFill>
                  <a:srgbClr val="666666"/>
                </a:solidFill>
                <a:latin typeface="Courier"/>
              </a:rPr>
              <a:t>=</a:t>
            </a:r>
            <a:r>
              <a:rPr>
                <a:latin typeface="Courier"/>
              </a:rPr>
              <a:t>(</a:t>
            </a:r>
            <a:r>
              <a:rPr>
                <a:solidFill>
                  <a:srgbClr val="40A070"/>
                </a:solidFill>
                <a:latin typeface="Courier"/>
              </a:rPr>
              <a:t>4.5</a:t>
            </a:r>
            <a:r>
              <a:rPr>
                <a:latin typeface="Courier"/>
              </a:rPr>
              <a:t>,</a:t>
            </a:r>
            <a:r>
              <a:rPr>
                <a:solidFill>
                  <a:srgbClr val="40A070"/>
                </a:solidFill>
                <a:latin typeface="Courier"/>
              </a:rPr>
              <a:t>2</a:t>
            </a:r>
            <a:r>
              <a:rPr>
                <a:latin typeface="Courier"/>
              </a:rPr>
              <a:t>))</a:t>
            </a:r>
            <a:br/>
            <a:r>
              <a:rPr>
                <a:latin typeface="Courier"/>
              </a:rPr>
              <a:t>fl.plot(a)</a:t>
            </a:r>
            <a:br/>
            <a:r>
              <a:rPr>
                <a:latin typeface="Courier"/>
              </a:rPr>
              <a:t>fl.next(</a:t>
            </a:r>
            <a:r>
              <a:rPr>
                <a:solidFill>
                  <a:srgbClr val="4070A0"/>
                </a:solidFill>
                <a:latin typeface="Courier"/>
              </a:rPr>
              <a:t>'$b$'</a:t>
            </a:r>
            <a:r>
              <a:rPr>
                <a:latin typeface="Courier"/>
              </a:rPr>
              <a:t>, figsize</a:t>
            </a:r>
            <a:r>
              <a:rPr>
                <a:solidFill>
                  <a:srgbClr val="666666"/>
                </a:solidFill>
                <a:latin typeface="Courier"/>
              </a:rPr>
              <a:t>=</a:t>
            </a:r>
            <a:r>
              <a:rPr>
                <a:latin typeface="Courier"/>
              </a:rPr>
              <a:t>(</a:t>
            </a:r>
            <a:r>
              <a:rPr>
                <a:solidFill>
                  <a:srgbClr val="40A070"/>
                </a:solidFill>
                <a:latin typeface="Courier"/>
              </a:rPr>
              <a:t>4.5</a:t>
            </a:r>
            <a:r>
              <a:rPr>
                <a:latin typeface="Courier"/>
              </a:rPr>
              <a:t>,</a:t>
            </a:r>
            <a:r>
              <a:rPr>
                <a:solidFill>
                  <a:srgbClr val="40A070"/>
                </a:solidFill>
                <a:latin typeface="Courier"/>
              </a:rPr>
              <a:t>2</a:t>
            </a:r>
            <a:r>
              <a:rPr>
                <a:latin typeface="Courier"/>
              </a:rPr>
              <a:t>))</a:t>
            </a:r>
            <a:br/>
            <a:r>
              <a:rPr>
                <a:latin typeface="Courier"/>
              </a:rPr>
              <a:t>fl.plot(b)</a:t>
            </a:r>
            <a:br/>
            <a:r>
              <a:rPr>
                <a:latin typeface="Courier"/>
              </a:rPr>
              <a:t>fl.next(</a:t>
            </a:r>
            <a:r>
              <a:rPr>
                <a:solidFill>
                  <a:srgbClr val="4070A0"/>
                </a:solidFill>
                <a:latin typeface="Courier"/>
              </a:rPr>
              <a:t>'$ab-a$'</a:t>
            </a:r>
            <a:r>
              <a:rPr>
                <a:latin typeface="Courier"/>
              </a:rPr>
              <a:t>, figsize</a:t>
            </a:r>
            <a:r>
              <a:rPr>
                <a:solidFill>
                  <a:srgbClr val="666666"/>
                </a:solidFill>
                <a:latin typeface="Courier"/>
              </a:rPr>
              <a:t>=</a:t>
            </a:r>
            <a:r>
              <a:rPr>
                <a:latin typeface="Courier"/>
              </a:rPr>
              <a:t>(</a:t>
            </a:r>
            <a:r>
              <a:rPr>
                <a:solidFill>
                  <a:srgbClr val="40A070"/>
                </a:solidFill>
                <a:latin typeface="Courier"/>
              </a:rPr>
              <a:t>4.5</a:t>
            </a:r>
            <a:r>
              <a:rPr>
                <a:latin typeface="Courier"/>
              </a:rPr>
              <a:t>,</a:t>
            </a:r>
            <a:r>
              <a:rPr>
                <a:solidFill>
                  <a:srgbClr val="40A070"/>
                </a:solidFill>
                <a:latin typeface="Courier"/>
              </a:rPr>
              <a:t>4</a:t>
            </a:r>
            <a:r>
              <a:rPr>
                <a:latin typeface="Courier"/>
              </a:rPr>
              <a:t>))</a:t>
            </a:r>
            <a:br/>
            <a:r>
              <a:rPr>
                <a:latin typeface="Courier"/>
              </a:rPr>
              <a:t>fl.image(a</a:t>
            </a:r>
            <a:r>
              <a:rPr>
                <a:solidFill>
                  <a:srgbClr val="666666"/>
                </a:solidFill>
                <a:latin typeface="Courier"/>
              </a:rPr>
              <a:t>*</a:t>
            </a:r>
            <a:r>
              <a:rPr>
                <a:latin typeface="Courier"/>
              </a:rPr>
              <a:t>b</a:t>
            </a:r>
            <a:r>
              <a:rPr>
                <a:solidFill>
                  <a:srgbClr val="666666"/>
                </a:solidFill>
                <a:latin typeface="Courier"/>
              </a:rPr>
              <a:t>-</a:t>
            </a:r>
            <a:r>
              <a:rPr>
                <a:latin typeface="Courier"/>
              </a:rPr>
              <a:t>a)</a:t>
            </a:r>
            <a:br/>
            <a:r>
              <a:rPr>
                <a:latin typeface="Courier"/>
              </a:rPr>
              <a:t>fl.show()</a:t>
            </a:r>
          </a:p>
        </p:txBody>
      </p:sp>
      <p:pic>
        <p:nvPicPr>
          <p:cNvPr id="6" name="Picture 1" descr="demo_multid.png">
            <a:extLst>
              <a:ext uri="{FF2B5EF4-FFF2-40B4-BE49-F238E27FC236}">
                <a16:creationId xmlns:a16="http://schemas.microsoft.com/office/drawing/2014/main" id="{8958577C-F9E0-4CC7-B211-C2D5FE534F7A}"/>
              </a:ext>
            </a:extLst>
          </p:cNvPr>
          <p:cNvPicPr>
            <a:picLocks noGrp="1" noChangeAspect="1"/>
          </p:cNvPicPr>
          <p:nvPr>
            <p:ph sz="half" idx="1"/>
          </p:nvPr>
        </p:nvPicPr>
        <p:blipFill>
          <a:blip r:embed="rId3"/>
          <a:stretch>
            <a:fillRect/>
          </a:stretch>
        </p:blipFill>
        <p:spPr bwMode="auto">
          <a:xfrm>
            <a:off x="1069975" y="2055446"/>
            <a:ext cx="4754563" cy="3818670"/>
          </a:xfrm>
          <a:prstGeom prst="rect">
            <a:avLst/>
          </a:prstGeom>
          <a:noFill/>
          <a:ln w="9525">
            <a:noFill/>
            <a:headEnd/>
            <a:tailEnd/>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07D211B-02A4-47DD-80CD-9B98D3E3C22D}"/>
                  </a:ext>
                </a:extLst>
              </p14:cNvPr>
              <p14:cNvContentPartPr/>
              <p14:nvPr/>
            </p14:nvContentPartPr>
            <p14:xfrm>
              <a:off x="1209960" y="1325880"/>
              <a:ext cx="3890880" cy="4741920"/>
            </p14:xfrm>
          </p:contentPart>
        </mc:Choice>
        <mc:Fallback xmlns="">
          <p:pic>
            <p:nvPicPr>
              <p:cNvPr id="7" name="Ink 6">
                <a:extLst>
                  <a:ext uri="{FF2B5EF4-FFF2-40B4-BE49-F238E27FC236}">
                    <a16:creationId xmlns:a16="http://schemas.microsoft.com/office/drawing/2014/main" id="{407D211B-02A4-47DD-80CD-9B98D3E3C22D}"/>
                  </a:ext>
                </a:extLst>
              </p:cNvPr>
              <p:cNvPicPr/>
              <p:nvPr/>
            </p:nvPicPr>
            <p:blipFill>
              <a:blip r:embed="rId5"/>
              <a:stretch>
                <a:fillRect/>
              </a:stretch>
            </p:blipFill>
            <p:spPr>
              <a:xfrm>
                <a:off x="1200600" y="1316520"/>
                <a:ext cx="3909600" cy="476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898D88AD-EB27-4321-956C-DAB3A96463CD}"/>
                  </a:ext>
                </a:extLst>
              </p14:cNvPr>
              <p14:cNvContentPartPr/>
              <p14:nvPr/>
            </p14:nvContentPartPr>
            <p14:xfrm>
              <a:off x="1532160" y="1891800"/>
              <a:ext cx="7110360" cy="4164480"/>
            </p14:xfrm>
          </p:contentPart>
        </mc:Choice>
        <mc:Fallback>
          <p:pic>
            <p:nvPicPr>
              <p:cNvPr id="3" name="Ink 2">
                <a:extLst>
                  <a:ext uri="{FF2B5EF4-FFF2-40B4-BE49-F238E27FC236}">
                    <a16:creationId xmlns:a16="http://schemas.microsoft.com/office/drawing/2014/main" id="{898D88AD-EB27-4321-956C-DAB3A96463CD}"/>
                  </a:ext>
                </a:extLst>
              </p:cNvPr>
              <p:cNvPicPr/>
              <p:nvPr/>
            </p:nvPicPr>
            <p:blipFill>
              <a:blip r:embed="rId7"/>
              <a:stretch>
                <a:fillRect/>
              </a:stretch>
            </p:blipFill>
            <p:spPr>
              <a:xfrm>
                <a:off x="1522800" y="1882440"/>
                <a:ext cx="7129080" cy="41832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a:t>
            </a:r>
          </a:p>
        </p:txBody>
      </p:sp>
      <p:sp>
        <p:nvSpPr>
          <p:cNvPr id="3" name="Content Placeholder 2"/>
          <p:cNvSpPr>
            <a:spLocks noGrp="1"/>
          </p:cNvSpPr>
          <p:nvPr>
            <p:ph idx="1"/>
          </p:nvPr>
        </p:nvSpPr>
        <p:spPr/>
        <p:txBody>
          <a:bodyPr numCol="2">
            <a:normAutofit fontScale="92500" lnSpcReduction="20000"/>
          </a:bodyPr>
          <a:lstStyle/>
          <a:p>
            <a:pPr marL="0" lvl="0" indent="0">
              <a:buNone/>
            </a:pPr>
            <a:r>
              <a:rPr dirty="0"/>
              <a:t>These are all </a:t>
            </a:r>
            <a:r>
              <a:rPr i="1" dirty="0"/>
              <a:t>methods</a:t>
            </a:r>
            <a:r>
              <a:rPr dirty="0"/>
              <a:t> → they appear to be </a:t>
            </a:r>
            <a:r>
              <a:rPr i="1" dirty="0"/>
              <a:t>inside</a:t>
            </a:r>
            <a:r>
              <a:rPr dirty="0"/>
              <a:t> the data, </a:t>
            </a:r>
            <a:r>
              <a:rPr i="1" dirty="0"/>
              <a:t>e.g.</a:t>
            </a:r>
            <a:r>
              <a:rPr dirty="0"/>
              <a:t>:</a:t>
            </a:r>
          </a:p>
          <a:p>
            <a:pPr lvl="0" indent="0">
              <a:buNone/>
            </a:pPr>
            <a:r>
              <a:rPr dirty="0">
                <a:latin typeface="Courier"/>
              </a:rPr>
              <a:t>d </a:t>
            </a:r>
            <a:r>
              <a:rPr dirty="0">
                <a:solidFill>
                  <a:srgbClr val="666666"/>
                </a:solidFill>
                <a:latin typeface="Courier"/>
              </a:rPr>
              <a:t>=</a:t>
            </a:r>
            <a:r>
              <a:rPr dirty="0">
                <a:latin typeface="Courier"/>
              </a:rPr>
              <a:t> </a:t>
            </a:r>
            <a:r>
              <a:rPr dirty="0" err="1">
                <a:latin typeface="Courier"/>
              </a:rPr>
              <a:t>d.copy</a:t>
            </a:r>
            <a:r>
              <a:rPr dirty="0">
                <a:latin typeface="Courier"/>
              </a:rPr>
              <a:t>()</a:t>
            </a:r>
          </a:p>
          <a:p>
            <a:pPr marL="0" lvl="0" indent="0">
              <a:buNone/>
            </a:pPr>
            <a:r>
              <a:rPr dirty="0"/>
              <a:t>Manipulating attributes of the data:</a:t>
            </a:r>
          </a:p>
          <a:p>
            <a:pPr lvl="1"/>
            <a:r>
              <a:rPr dirty="0"/>
              <a:t>copy</a:t>
            </a:r>
          </a:p>
          <a:p>
            <a:pPr lvl="1"/>
            <a:r>
              <a:rPr dirty="0" err="1"/>
              <a:t>copy_props</a:t>
            </a:r>
            <a:r>
              <a:rPr dirty="0"/>
              <a:t> → copy the “other info”</a:t>
            </a:r>
          </a:p>
          <a:p>
            <a:pPr lvl="1"/>
            <a:r>
              <a:rPr dirty="0" err="1"/>
              <a:t>get_units</a:t>
            </a:r>
            <a:r>
              <a:rPr dirty="0"/>
              <a:t> → units of axis</a:t>
            </a:r>
          </a:p>
          <a:p>
            <a:pPr lvl="1"/>
            <a:r>
              <a:rPr dirty="0" err="1"/>
              <a:t>replicate_units</a:t>
            </a:r>
            <a:endParaRPr dirty="0"/>
          </a:p>
          <a:p>
            <a:pPr lvl="1"/>
            <a:r>
              <a:rPr dirty="0" err="1"/>
              <a:t>set_units</a:t>
            </a:r>
            <a:endParaRPr dirty="0"/>
          </a:p>
          <a:p>
            <a:pPr lvl="1"/>
            <a:r>
              <a:rPr dirty="0" err="1"/>
              <a:t>setaxis</a:t>
            </a:r>
            <a:r>
              <a:rPr dirty="0"/>
              <a:t> → manipulate the axis</a:t>
            </a:r>
          </a:p>
          <a:p>
            <a:pPr lvl="2"/>
            <a:r>
              <a:rPr dirty="0"/>
              <a:t>can take a function as an argument</a:t>
            </a:r>
          </a:p>
          <a:p>
            <a:pPr lvl="2" indent="0">
              <a:buNone/>
            </a:pPr>
            <a:r>
              <a:rPr dirty="0" err="1">
                <a:latin typeface="Courier"/>
              </a:rPr>
              <a:t>s.setaxis</a:t>
            </a:r>
            <a:r>
              <a:rPr dirty="0">
                <a:latin typeface="Courier"/>
              </a:rPr>
              <a:t>(</a:t>
            </a:r>
            <a:r>
              <a:rPr dirty="0">
                <a:solidFill>
                  <a:srgbClr val="4070A0"/>
                </a:solidFill>
                <a:latin typeface="Courier"/>
              </a:rPr>
              <a:t>'t2'</a:t>
            </a:r>
            <a:r>
              <a:rPr dirty="0">
                <a:latin typeface="Courier"/>
              </a:rPr>
              <a:t>,</a:t>
            </a:r>
            <a:r>
              <a:rPr b="1" dirty="0">
                <a:solidFill>
                  <a:srgbClr val="007020"/>
                </a:solidFill>
                <a:latin typeface="Courier"/>
              </a:rPr>
              <a:t>lambda</a:t>
            </a:r>
            <a:r>
              <a:rPr dirty="0">
                <a:latin typeface="Courier"/>
              </a:rPr>
              <a:t> x: x</a:t>
            </a:r>
            <a:r>
              <a:rPr dirty="0">
                <a:solidFill>
                  <a:srgbClr val="666666"/>
                </a:solidFill>
                <a:latin typeface="Courier"/>
              </a:rPr>
              <a:t>-</a:t>
            </a:r>
            <a:r>
              <a:rPr dirty="0" err="1">
                <a:latin typeface="Courier"/>
              </a:rPr>
              <a:t>peak_center</a:t>
            </a:r>
            <a:r>
              <a:rPr dirty="0">
                <a:latin typeface="Courier"/>
              </a:rPr>
              <a:t>)</a:t>
            </a:r>
          </a:p>
          <a:p>
            <a:pPr lvl="1"/>
            <a:r>
              <a:rPr dirty="0" err="1"/>
              <a:t>set_prop</a:t>
            </a:r>
            <a:r>
              <a:rPr dirty="0"/>
              <a:t> → properties in a generic “other info” dictionary</a:t>
            </a:r>
          </a:p>
          <a:p>
            <a:pPr lvl="1"/>
            <a:r>
              <a:rPr dirty="0" err="1"/>
              <a:t>copyaxes</a:t>
            </a:r>
            <a:endParaRPr dirty="0"/>
          </a:p>
          <a:p>
            <a:pPr lvl="1"/>
            <a:r>
              <a:rPr dirty="0" err="1"/>
              <a:t>get_error</a:t>
            </a:r>
            <a:endParaRPr dirty="0"/>
          </a:p>
          <a:p>
            <a:pPr lvl="1"/>
            <a:r>
              <a:rPr dirty="0" err="1"/>
              <a:t>get_plot_color</a:t>
            </a:r>
            <a:endParaRPr dirty="0"/>
          </a:p>
          <a:p>
            <a:pPr lvl="1"/>
            <a:r>
              <a:rPr dirty="0" err="1"/>
              <a:t>get_prop</a:t>
            </a:r>
            <a:r>
              <a:rPr dirty="0"/>
              <a:t> → opposite of “</a:t>
            </a:r>
            <a:r>
              <a:rPr dirty="0" err="1"/>
              <a:t>set_prop</a:t>
            </a:r>
            <a:r>
              <a:rPr dirty="0"/>
              <a:t>”</a:t>
            </a:r>
          </a:p>
          <a:p>
            <a:pPr lvl="1"/>
            <a:r>
              <a:rPr dirty="0"/>
              <a:t>hdf5_write</a:t>
            </a:r>
          </a:p>
          <a:p>
            <a:pPr lvl="1"/>
            <a:r>
              <a:rPr dirty="0"/>
              <a:t>like → “ones-like”</a:t>
            </a:r>
          </a:p>
          <a:p>
            <a:pPr lvl="1"/>
            <a:r>
              <a:rPr dirty="0"/>
              <a:t>labels → set multiple axis labels w/ a dictionary</a:t>
            </a:r>
          </a:p>
          <a:p>
            <a:pPr lvl="1"/>
            <a:r>
              <a:rPr dirty="0"/>
              <a:t>name → (of the data) used for HDF5 + plotting</a:t>
            </a:r>
          </a:p>
          <a:p>
            <a:pPr lvl="1"/>
            <a:r>
              <a:rPr dirty="0" err="1"/>
              <a:t>set_error</a:t>
            </a:r>
            <a:endParaRPr dirty="0"/>
          </a:p>
          <a:p>
            <a:pPr marL="0" lvl="0" indent="0">
              <a:buNone/>
            </a:pPr>
            <a:r>
              <a:rPr dirty="0"/>
              <a:t>Reshaping:</a:t>
            </a:r>
          </a:p>
          <a:p>
            <a:pPr lvl="1"/>
            <a:r>
              <a:rPr dirty="0"/>
              <a:t>chunk → split dimension</a:t>
            </a:r>
          </a:p>
          <a:p>
            <a:pPr lvl="1"/>
            <a:r>
              <a:rPr dirty="0" err="1"/>
              <a:t>chunk_auto</a:t>
            </a:r>
            <a:r>
              <a:rPr dirty="0"/>
              <a:t> → split dimension based on record array</a:t>
            </a:r>
          </a:p>
          <a:p>
            <a:pPr lvl="1"/>
            <a:r>
              <a:rPr dirty="0"/>
              <a:t>item → single element to float or int</a:t>
            </a:r>
          </a:p>
          <a:p>
            <a:pPr lvl="1"/>
            <a:r>
              <a:rPr dirty="0"/>
              <a:t>rename → dimension label</a:t>
            </a:r>
          </a:p>
          <a:p>
            <a:pPr lvl="1"/>
            <a:r>
              <a:rPr dirty="0"/>
              <a:t>reorder</a:t>
            </a:r>
          </a:p>
          <a:p>
            <a:pPr lvl="1"/>
            <a:r>
              <a:rPr dirty="0"/>
              <a:t>smoosh → opposite of “chunk”</a:t>
            </a:r>
          </a:p>
          <a:p>
            <a:pPr lvl="1"/>
            <a:r>
              <a:rPr dirty="0"/>
              <a:t>squeeze → remove dimensions of size 1</a:t>
            </a:r>
          </a:p>
          <a:p>
            <a:pPr lvl="1"/>
            <a:r>
              <a:rPr dirty="0"/>
              <a:t>extend → zero padding</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B0CE39B-B549-4BB9-84C1-EA90AB2FB1C9}"/>
                  </a:ext>
                </a:extLst>
              </p14:cNvPr>
              <p14:cNvContentPartPr/>
              <p14:nvPr/>
            </p14:nvContentPartPr>
            <p14:xfrm>
              <a:off x="1558080" y="1460880"/>
              <a:ext cx="8122320" cy="3544560"/>
            </p14:xfrm>
          </p:contentPart>
        </mc:Choice>
        <mc:Fallback xmlns="">
          <p:pic>
            <p:nvPicPr>
              <p:cNvPr id="4" name="Ink 3">
                <a:extLst>
                  <a:ext uri="{FF2B5EF4-FFF2-40B4-BE49-F238E27FC236}">
                    <a16:creationId xmlns:a16="http://schemas.microsoft.com/office/drawing/2014/main" id="{8B0CE39B-B549-4BB9-84C1-EA90AB2FB1C9}"/>
                  </a:ext>
                </a:extLst>
              </p:cNvPr>
              <p:cNvPicPr/>
              <p:nvPr/>
            </p:nvPicPr>
            <p:blipFill>
              <a:blip r:embed="rId4"/>
              <a:stretch>
                <a:fillRect/>
              </a:stretch>
            </p:blipFill>
            <p:spPr>
              <a:xfrm>
                <a:off x="1548720" y="1451520"/>
                <a:ext cx="8141040" cy="3563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380EBA7-F793-4497-B407-3AD77368E9B5}"/>
                  </a:ext>
                </a:extLst>
              </p14:cNvPr>
              <p14:cNvContentPartPr/>
              <p14:nvPr/>
            </p14:nvContentPartPr>
            <p14:xfrm>
              <a:off x="942480" y="233280"/>
              <a:ext cx="11123640" cy="6283080"/>
            </p14:xfrm>
          </p:contentPart>
        </mc:Choice>
        <mc:Fallback>
          <p:pic>
            <p:nvPicPr>
              <p:cNvPr id="5" name="Ink 4">
                <a:extLst>
                  <a:ext uri="{FF2B5EF4-FFF2-40B4-BE49-F238E27FC236}">
                    <a16:creationId xmlns:a16="http://schemas.microsoft.com/office/drawing/2014/main" id="{2380EBA7-F793-4497-B407-3AD77368E9B5}"/>
                  </a:ext>
                </a:extLst>
              </p:cNvPr>
              <p:cNvPicPr/>
              <p:nvPr/>
            </p:nvPicPr>
            <p:blipFill>
              <a:blip r:embed="rId6"/>
              <a:stretch>
                <a:fillRect/>
              </a:stretch>
            </p:blipFill>
            <p:spPr>
              <a:xfrm>
                <a:off x="933120" y="223920"/>
                <a:ext cx="11142360" cy="63018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9281160" cy="3520440"/>
          </a:xfrm>
        </p:spPr>
        <p:txBody>
          <a:bodyPr/>
          <a:lstStyle/>
          <a:p>
            <a:pPr marL="0" lvl="0" indent="0">
              <a:buNone/>
            </a:pPr>
            <a:r>
              <a:t>Intro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a:t>
            </a:r>
          </a:p>
        </p:txBody>
      </p:sp>
      <p:sp>
        <p:nvSpPr>
          <p:cNvPr id="3" name="Content Placeholder 2"/>
          <p:cNvSpPr>
            <a:spLocks noGrp="1"/>
          </p:cNvSpPr>
          <p:nvPr>
            <p:ph idx="1"/>
          </p:nvPr>
        </p:nvSpPr>
        <p:spPr/>
        <p:txBody>
          <a:bodyPr numCol="2">
            <a:normAutofit/>
          </a:bodyPr>
          <a:lstStyle/>
          <a:p>
            <a:pPr marL="0" lvl="0" indent="0">
              <a:buNone/>
            </a:pPr>
            <a:r>
              <a:rPr dirty="0"/>
              <a:t>Utility Functions (benefited by naming):</a:t>
            </a:r>
          </a:p>
          <a:p>
            <a:pPr lvl="1"/>
            <a:r>
              <a:rPr dirty="0"/>
              <a:t>argmax, </a:t>
            </a:r>
            <a:r>
              <a:rPr dirty="0" err="1"/>
              <a:t>argmin</a:t>
            </a:r>
            <a:r>
              <a:rPr dirty="0"/>
              <a:t> → yields axis values (frequency/time)</a:t>
            </a:r>
          </a:p>
          <a:p>
            <a:pPr lvl="1"/>
            <a:r>
              <a:rPr dirty="0"/>
              <a:t>contiguous → takes a logical function, yields axis values (</a:t>
            </a:r>
            <a:r>
              <a:rPr i="1" dirty="0"/>
              <a:t>e.g.</a:t>
            </a:r>
            <a:r>
              <a:rPr dirty="0"/>
              <a:t> peak picking)</a:t>
            </a:r>
          </a:p>
          <a:p>
            <a:pPr lvl="1"/>
            <a:r>
              <a:rPr dirty="0"/>
              <a:t>dot</a:t>
            </a:r>
          </a:p>
          <a:p>
            <a:pPr lvl="1"/>
            <a:r>
              <a:rPr dirty="0" err="1"/>
              <a:t>fromaxis</a:t>
            </a:r>
            <a:r>
              <a:rPr dirty="0"/>
              <a:t> → generate an </a:t>
            </a:r>
            <a:r>
              <a:rPr dirty="0" err="1"/>
              <a:t>nddata</a:t>
            </a:r>
            <a:r>
              <a:rPr dirty="0"/>
              <a:t> from an axis</a:t>
            </a:r>
          </a:p>
          <a:p>
            <a:pPr lvl="1"/>
            <a:r>
              <a:rPr dirty="0"/>
              <a:t>integrate → uses x axis for numerical integration</a:t>
            </a:r>
          </a:p>
          <a:p>
            <a:pPr lvl="1"/>
            <a:r>
              <a:rPr dirty="0" err="1"/>
              <a:t>interp,invinterp</a:t>
            </a:r>
            <a:endParaRPr dirty="0"/>
          </a:p>
          <a:p>
            <a:pPr lvl="1"/>
            <a:r>
              <a:rPr dirty="0" err="1"/>
              <a:t>polyfit</a:t>
            </a:r>
            <a:endParaRPr dirty="0"/>
          </a:p>
          <a:p>
            <a:pPr lvl="1"/>
            <a:r>
              <a:rPr i="1" dirty="0"/>
              <a:t>(overloaded)</a:t>
            </a:r>
            <a:r>
              <a:rPr dirty="0"/>
              <a:t>: + - / exp and trig functions</a:t>
            </a:r>
          </a:p>
          <a:p>
            <a:pPr lvl="2"/>
            <a:r>
              <a:rPr dirty="0"/>
              <a:t>error propagation</a:t>
            </a:r>
          </a:p>
          <a:p>
            <a:pPr lvl="2"/>
            <a:r>
              <a:rPr dirty="0"/>
              <a:t>automatic reordering</a:t>
            </a:r>
          </a:p>
          <a:p>
            <a:pPr marL="0" lvl="0" indent="0">
              <a:buNone/>
            </a:pPr>
            <a:r>
              <a:rPr dirty="0"/>
              <a:t>General utilities:</a:t>
            </a:r>
          </a:p>
          <a:p>
            <a:pPr lvl="1"/>
            <a:r>
              <a:rPr dirty="0" err="1"/>
              <a:t>add_noise</a:t>
            </a:r>
            <a:r>
              <a:rPr dirty="0"/>
              <a:t> → for simulation</a:t>
            </a:r>
          </a:p>
          <a:p>
            <a:pPr lvl="1"/>
            <a:r>
              <a:rPr dirty="0" err="1"/>
              <a:t>cdf</a:t>
            </a:r>
            <a:r>
              <a:rPr dirty="0"/>
              <a:t> → cumulative dist. </a:t>
            </a:r>
            <a:r>
              <a:rPr dirty="0" err="1"/>
              <a:t>func</a:t>
            </a:r>
            <a:r>
              <a:rPr dirty="0"/>
              <a:t>.</a:t>
            </a:r>
          </a:p>
          <a:p>
            <a:pPr lvl="1"/>
            <a:r>
              <a:rPr dirty="0" err="1"/>
              <a:t>circshift</a:t>
            </a:r>
            <a:endParaRPr dirty="0"/>
          </a:p>
          <a:p>
            <a:pPr lvl="1"/>
            <a:r>
              <a:rPr dirty="0" err="1"/>
              <a:t>cropped_log</a:t>
            </a:r>
            <a:endParaRPr dirty="0"/>
          </a:p>
          <a:p>
            <a:pPr lvl="1"/>
            <a:r>
              <a:rPr dirty="0"/>
              <a:t>mean, </a:t>
            </a:r>
            <a:r>
              <a:rPr dirty="0" err="1"/>
              <a:t>mean_all_but</a:t>
            </a:r>
            <a:r>
              <a:rPr dirty="0"/>
              <a:t>, </a:t>
            </a:r>
            <a:r>
              <a:rPr dirty="0" err="1"/>
              <a:t>mean_nopop</a:t>
            </a:r>
            <a:r>
              <a:rPr dirty="0"/>
              <a:t>, </a:t>
            </a:r>
            <a:r>
              <a:rPr dirty="0" err="1"/>
              <a:t>mean_weighted</a:t>
            </a:r>
            <a:endParaRPr dirty="0"/>
          </a:p>
          <a:p>
            <a:pPr lvl="1"/>
            <a:r>
              <a:rPr dirty="0"/>
              <a:t>run, </a:t>
            </a:r>
            <a:r>
              <a:rPr dirty="0" err="1"/>
              <a:t>run_nopop</a:t>
            </a:r>
            <a:r>
              <a:rPr dirty="0"/>
              <a:t>, </a:t>
            </a:r>
            <a:r>
              <a:rPr dirty="0" err="1"/>
              <a:t>runcopy</a:t>
            </a:r>
            <a:r>
              <a:rPr dirty="0"/>
              <a:t> → apply </a:t>
            </a:r>
            <a:r>
              <a:rPr dirty="0" err="1"/>
              <a:t>numpy</a:t>
            </a:r>
            <a:r>
              <a:rPr dirty="0"/>
              <a:t> functions in-place</a:t>
            </a:r>
          </a:p>
          <a:p>
            <a:pPr lvl="1"/>
            <a:r>
              <a:rPr dirty="0"/>
              <a:t>sum, </a:t>
            </a:r>
            <a:r>
              <a:rPr dirty="0" err="1"/>
              <a:t>sum_nopop</a:t>
            </a:r>
            <a:r>
              <a:rPr dirty="0"/>
              <a:t>, diff</a:t>
            </a:r>
          </a:p>
          <a:p>
            <a:pPr lvl="1"/>
            <a:r>
              <a:rPr dirty="0"/>
              <a:t>sort</a:t>
            </a:r>
          </a:p>
          <a:p>
            <a:pPr lvl="1"/>
            <a:r>
              <a:rPr dirty="0" err="1"/>
              <a:t>to_ppm</a:t>
            </a:r>
            <a:endParaRPr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AED6B0C-37D3-4F41-9F3E-A9F32EE5A86E}"/>
                  </a:ext>
                </a:extLst>
              </p14:cNvPr>
              <p14:cNvContentPartPr/>
              <p14:nvPr/>
            </p14:nvContentPartPr>
            <p14:xfrm>
              <a:off x="975600" y="1566360"/>
              <a:ext cx="7058520" cy="152640"/>
            </p14:xfrm>
          </p:contentPart>
        </mc:Choice>
        <mc:Fallback>
          <p:pic>
            <p:nvPicPr>
              <p:cNvPr id="4" name="Ink 3">
                <a:extLst>
                  <a:ext uri="{FF2B5EF4-FFF2-40B4-BE49-F238E27FC236}">
                    <a16:creationId xmlns:a16="http://schemas.microsoft.com/office/drawing/2014/main" id="{0AED6B0C-37D3-4F41-9F3E-A9F32EE5A86E}"/>
                  </a:ext>
                </a:extLst>
              </p:cNvPr>
              <p:cNvPicPr/>
              <p:nvPr/>
            </p:nvPicPr>
            <p:blipFill>
              <a:blip r:embed="rId4"/>
              <a:stretch>
                <a:fillRect/>
              </a:stretch>
            </p:blipFill>
            <p:spPr>
              <a:xfrm>
                <a:off x="966240" y="1557000"/>
                <a:ext cx="7077240" cy="17136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a:t>
            </a:r>
          </a:p>
        </p:txBody>
      </p:sp>
      <p:sp>
        <p:nvSpPr>
          <p:cNvPr id="3" name="Content Placeholder 2"/>
          <p:cNvSpPr>
            <a:spLocks noGrp="1"/>
          </p:cNvSpPr>
          <p:nvPr>
            <p:ph idx="1"/>
          </p:nvPr>
        </p:nvSpPr>
        <p:spPr/>
        <p:txBody>
          <a:bodyPr numCol="2">
            <a:normAutofit/>
          </a:bodyPr>
          <a:lstStyle/>
          <a:p>
            <a:pPr marL="0" lvl="0" indent="0">
              <a:buNone/>
            </a:pPr>
            <a:r>
              <a:rPr dirty="0"/>
              <a:t>Plotting:</a:t>
            </a:r>
          </a:p>
          <a:p>
            <a:pPr lvl="1"/>
            <a:r>
              <a:rPr dirty="0"/>
              <a:t>contour</a:t>
            </a:r>
          </a:p>
          <a:p>
            <a:pPr lvl="1"/>
            <a:r>
              <a:rPr dirty="0"/>
              <a:t>histogram</a:t>
            </a:r>
          </a:p>
          <a:p>
            <a:pPr lvl="1"/>
            <a:r>
              <a:rPr dirty="0" err="1"/>
              <a:t>human_units</a:t>
            </a:r>
            <a:endParaRPr dirty="0"/>
          </a:p>
          <a:p>
            <a:pPr lvl="1"/>
            <a:r>
              <a:rPr dirty="0"/>
              <a:t>matrices_3d</a:t>
            </a:r>
          </a:p>
          <a:p>
            <a:pPr lvl="1"/>
            <a:r>
              <a:rPr dirty="0" err="1"/>
              <a:t>mayavi_surf</a:t>
            </a:r>
            <a:endParaRPr dirty="0"/>
          </a:p>
          <a:p>
            <a:pPr lvl="1"/>
            <a:r>
              <a:rPr dirty="0" err="1"/>
              <a:t>meshplot</a:t>
            </a:r>
            <a:endParaRPr dirty="0"/>
          </a:p>
          <a:p>
            <a:pPr lvl="1"/>
            <a:r>
              <a:rPr dirty="0" err="1"/>
              <a:t>oldtimey</a:t>
            </a:r>
            <a:endParaRPr dirty="0"/>
          </a:p>
          <a:p>
            <a:pPr lvl="1"/>
            <a:r>
              <a:rPr dirty="0" err="1"/>
              <a:t>unitify_axis</a:t>
            </a:r>
            <a:endParaRPr dirty="0"/>
          </a:p>
          <a:p>
            <a:pPr lvl="1"/>
            <a:r>
              <a:rPr dirty="0" err="1"/>
              <a:t>plot_labels</a:t>
            </a:r>
            <a:endParaRPr dirty="0"/>
          </a:p>
          <a:p>
            <a:pPr lvl="1"/>
            <a:r>
              <a:rPr dirty="0"/>
              <a:t>waterfall</a:t>
            </a:r>
          </a:p>
          <a:p>
            <a:pPr lvl="1"/>
            <a:r>
              <a:rPr dirty="0" err="1"/>
              <a:t>set_plot_color</a:t>
            </a:r>
            <a:endParaRPr dirty="0"/>
          </a:p>
          <a:p>
            <a:pPr marL="0" lvl="0" indent="0">
              <a:buNone/>
            </a:pPr>
            <a:r>
              <a:rPr dirty="0"/>
              <a:t>Fourier:</a:t>
            </a:r>
          </a:p>
          <a:p>
            <a:pPr lvl="1"/>
            <a:r>
              <a:rPr dirty="0"/>
              <a:t>convolve</a:t>
            </a:r>
          </a:p>
          <a:p>
            <a:pPr lvl="1"/>
            <a:r>
              <a:rPr dirty="0" err="1"/>
              <a:t>fourier_shear</a:t>
            </a:r>
            <a:endParaRPr dirty="0"/>
          </a:p>
          <a:p>
            <a:pPr lvl="1"/>
            <a:r>
              <a:rPr dirty="0"/>
              <a:t>ft</a:t>
            </a:r>
          </a:p>
          <a:p>
            <a:pPr lvl="1"/>
            <a:r>
              <a:rPr dirty="0" err="1"/>
              <a:t>ft_clear_startpoints</a:t>
            </a:r>
            <a:endParaRPr dirty="0"/>
          </a:p>
          <a:p>
            <a:pPr lvl="1"/>
            <a:r>
              <a:rPr dirty="0" err="1"/>
              <a:t>ftshift</a:t>
            </a:r>
            <a:endParaRPr dirty="0"/>
          </a:p>
          <a:p>
            <a:pPr lvl="1"/>
            <a:r>
              <a:rPr dirty="0" err="1"/>
              <a:t>get_ft_prop</a:t>
            </a:r>
            <a:endParaRPr dirty="0"/>
          </a:p>
          <a:p>
            <a:pPr lvl="1"/>
            <a:r>
              <a:rPr dirty="0" err="1"/>
              <a:t>ift</a:t>
            </a:r>
            <a:endParaRPr dirty="0"/>
          </a:p>
          <a:p>
            <a:pPr lvl="1"/>
            <a:r>
              <a:rPr dirty="0" err="1"/>
              <a:t>register_axis</a:t>
            </a:r>
            <a:endParaRPr dirty="0"/>
          </a:p>
          <a:p>
            <a:pPr lvl="1"/>
            <a:r>
              <a:rPr dirty="0" err="1"/>
              <a:t>set_ft_prop</a:t>
            </a:r>
            <a:endParaRPr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2FC78E7-E2F7-44AC-B3AD-B5F91CFF3B61}"/>
                  </a:ext>
                </a:extLst>
              </p14:cNvPr>
              <p14:cNvContentPartPr/>
              <p14:nvPr/>
            </p14:nvContentPartPr>
            <p14:xfrm>
              <a:off x="1046520" y="849240"/>
              <a:ext cx="6989760" cy="5225040"/>
            </p14:xfrm>
          </p:contentPart>
        </mc:Choice>
        <mc:Fallback>
          <p:pic>
            <p:nvPicPr>
              <p:cNvPr id="4" name="Ink 3">
                <a:extLst>
                  <a:ext uri="{FF2B5EF4-FFF2-40B4-BE49-F238E27FC236}">
                    <a16:creationId xmlns:a16="http://schemas.microsoft.com/office/drawing/2014/main" id="{22FC78E7-E2F7-44AC-B3AD-B5F91CFF3B61}"/>
                  </a:ext>
                </a:extLst>
              </p:cNvPr>
              <p:cNvPicPr/>
              <p:nvPr/>
            </p:nvPicPr>
            <p:blipFill>
              <a:blip r:embed="rId4"/>
              <a:stretch>
                <a:fillRect/>
              </a:stretch>
            </p:blipFill>
            <p:spPr>
              <a:xfrm>
                <a:off x="1037160" y="839880"/>
                <a:ext cx="7008480" cy="52437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a:t>
            </a:r>
          </a:p>
        </p:txBody>
      </p:sp>
      <p:sp>
        <p:nvSpPr>
          <p:cNvPr id="3" name="Content Placeholder 2"/>
          <p:cNvSpPr>
            <a:spLocks noGrp="1"/>
          </p:cNvSpPr>
          <p:nvPr>
            <p:ph idx="1"/>
          </p:nvPr>
        </p:nvSpPr>
        <p:spPr/>
        <p:txBody>
          <a:bodyPr numCol="2"/>
          <a:lstStyle/>
          <a:p>
            <a:pPr marL="0" lvl="0" indent="0">
              <a:buNone/>
            </a:pPr>
            <a:r>
              <a:rPr dirty="0"/>
              <a:t>More internal/development:</a:t>
            </a:r>
          </a:p>
          <a:p>
            <a:pPr lvl="1"/>
            <a:r>
              <a:rPr dirty="0" err="1"/>
              <a:t>aligndata</a:t>
            </a:r>
            <a:r>
              <a:rPr dirty="0"/>
              <a:t> → match shapes</a:t>
            </a:r>
          </a:p>
          <a:p>
            <a:pPr lvl="1"/>
            <a:r>
              <a:rPr dirty="0" err="1"/>
              <a:t>axn</a:t>
            </a:r>
            <a:r>
              <a:rPr dirty="0"/>
              <a:t> → (internal) number of named axis</a:t>
            </a:r>
          </a:p>
          <a:p>
            <a:pPr lvl="1"/>
            <a:r>
              <a:rPr dirty="0" err="1"/>
              <a:t>fld</a:t>
            </a:r>
            <a:r>
              <a:rPr dirty="0"/>
              <a:t> → generate </a:t>
            </a:r>
            <a:r>
              <a:rPr dirty="0" err="1"/>
              <a:t>dict</a:t>
            </a:r>
            <a:r>
              <a:rPr dirty="0"/>
              <a:t> of info about axes</a:t>
            </a:r>
          </a:p>
          <a:p>
            <a:pPr lvl="1"/>
            <a:r>
              <a:rPr dirty="0" err="1"/>
              <a:t>getaxis</a:t>
            </a:r>
            <a:r>
              <a:rPr dirty="0"/>
              <a:t> → </a:t>
            </a:r>
            <a:r>
              <a:rPr dirty="0" err="1"/>
              <a:t>ndarray</a:t>
            </a:r>
            <a:r>
              <a:rPr dirty="0"/>
              <a:t> for axis of a given dimension</a:t>
            </a:r>
          </a:p>
          <a:p>
            <a:pPr lvl="1"/>
            <a:r>
              <a:rPr dirty="0" err="1"/>
              <a:t>mkd</a:t>
            </a:r>
            <a:r>
              <a:rPr dirty="0"/>
              <a:t> ~</a:t>
            </a:r>
            <a:r>
              <a:rPr dirty="0" err="1"/>
              <a:t>nddata.popdim</a:t>
            </a:r>
            <a:r>
              <a:rPr dirty="0"/>
              <a:t> ~</a:t>
            </a:r>
            <a:r>
              <a:rPr dirty="0" err="1"/>
              <a:t>nddata.set_to</a:t>
            </a:r>
            <a:endParaRPr dirty="0"/>
          </a:p>
          <a:p>
            <a:pPr marL="0" lvl="0" indent="0">
              <a:buNone/>
            </a:pPr>
            <a:r>
              <a:rPr dirty="0"/>
              <a:t>More complicated manipulations:</a:t>
            </a:r>
          </a:p>
          <a:p>
            <a:pPr lvl="1"/>
            <a:r>
              <a:rPr dirty="0" err="1"/>
              <a:t>extend_for_shear</a:t>
            </a:r>
            <a:endParaRPr dirty="0"/>
          </a:p>
          <a:p>
            <a:pPr lvl="1"/>
            <a:r>
              <a:rPr dirty="0" err="1"/>
              <a:t>inhomog_coords</a:t>
            </a:r>
            <a:endParaRPr dirty="0"/>
          </a:p>
          <a:p>
            <a:pPr lvl="1"/>
            <a:r>
              <a:rPr dirty="0" err="1"/>
              <a:t>linear_shear</a:t>
            </a:r>
            <a:endParaRPr dirty="0"/>
          </a:p>
          <a:p>
            <a:pPr lvl="1"/>
            <a:r>
              <a:rPr dirty="0" err="1"/>
              <a:t>nnls</a:t>
            </a:r>
            <a:r>
              <a:rPr dirty="0"/>
              <a:t> → ILT</a:t>
            </a:r>
          </a:p>
          <a:p>
            <a:pPr lvl="1"/>
            <a:r>
              <a:rPr dirty="0" err="1"/>
              <a:t>secsy_transform</a:t>
            </a:r>
            <a:endParaRPr dirty="0"/>
          </a:p>
          <a:p>
            <a:pPr lvl="1"/>
            <a:r>
              <a:rPr dirty="0" err="1"/>
              <a:t>secsy_transform_manual</a:t>
            </a:r>
            <a:endParaRPr dirty="0"/>
          </a:p>
          <a:p>
            <a:pPr lvl="1"/>
            <a:r>
              <a:rPr dirty="0"/>
              <a:t>shear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9281160" cy="3520440"/>
          </a:xfrm>
        </p:spPr>
        <p:txBody>
          <a:bodyPr/>
          <a:lstStyle/>
          <a:p>
            <a:pPr marL="0" lvl="0" indent="0">
              <a:buNone/>
            </a:pPr>
            <a:r>
              <a:t>Some examples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Phasing Echo-like data</a:t>
            </a:r>
          </a:p>
        </p:txBody>
      </p:sp>
      <p:sp>
        <p:nvSpPr>
          <p:cNvPr id="4" name="Content Placeholder 3"/>
          <p:cNvSpPr>
            <a:spLocks noGrp="1"/>
          </p:cNvSpPr>
          <p:nvPr>
            <p:ph sz="half" idx="2"/>
          </p:nvPr>
        </p:nvSpPr>
        <p:spPr/>
        <p:txBody>
          <a:bodyPr/>
          <a:lstStyle/>
          <a:p>
            <a:pPr marL="0" lvl="0" indent="0">
              <a:buNone/>
            </a:pPr>
            <a:r>
              <a:rPr dirty="0"/>
              <a:t>accomplished with:</a:t>
            </a:r>
          </a:p>
          <a:p>
            <a:pPr lvl="0" indent="0">
              <a:buNone/>
            </a:pPr>
            <a:r>
              <a:rPr dirty="0" err="1">
                <a:latin typeface="Courier"/>
              </a:rPr>
              <a:t>s.setaxis</a:t>
            </a:r>
            <a:r>
              <a:rPr dirty="0">
                <a:latin typeface="Courier"/>
              </a:rPr>
              <a:t>(</a:t>
            </a:r>
            <a:r>
              <a:rPr dirty="0">
                <a:solidFill>
                  <a:srgbClr val="4070A0"/>
                </a:solidFill>
                <a:latin typeface="Courier"/>
              </a:rPr>
              <a:t>'t2'</a:t>
            </a:r>
            <a:r>
              <a:rPr dirty="0">
                <a:latin typeface="Courier"/>
              </a:rPr>
              <a:t>,</a:t>
            </a:r>
            <a:r>
              <a:rPr b="1" dirty="0">
                <a:solidFill>
                  <a:srgbClr val="007020"/>
                </a:solidFill>
                <a:latin typeface="Courier"/>
              </a:rPr>
              <a:t>lambda</a:t>
            </a:r>
            <a:r>
              <a:rPr dirty="0">
                <a:latin typeface="Courier"/>
              </a:rPr>
              <a:t> x: x</a:t>
            </a:r>
            <a:r>
              <a:rPr dirty="0">
                <a:solidFill>
                  <a:srgbClr val="666666"/>
                </a:solidFill>
                <a:latin typeface="Courier"/>
              </a:rPr>
              <a:t>-</a:t>
            </a:r>
            <a:r>
              <a:rPr lang="en-US" dirty="0">
                <a:solidFill>
                  <a:srgbClr val="666666"/>
                </a:solidFill>
                <a:latin typeface="Courier"/>
              </a:rPr>
              <a:t>	</a:t>
            </a:r>
            <a:r>
              <a:rPr dirty="0" err="1">
                <a:latin typeface="Courier"/>
              </a:rPr>
              <a:t>peak_center</a:t>
            </a:r>
            <a:r>
              <a:rPr dirty="0">
                <a:latin typeface="Courier"/>
              </a:rPr>
              <a:t>)</a:t>
            </a:r>
            <a:br>
              <a:rPr dirty="0"/>
            </a:br>
            <a:r>
              <a:rPr dirty="0" err="1">
                <a:latin typeface="Courier"/>
              </a:rPr>
              <a:t>s.register_axis</a:t>
            </a:r>
            <a:r>
              <a:rPr dirty="0">
                <a:latin typeface="Courier"/>
              </a:rPr>
              <a:t>({</a:t>
            </a:r>
            <a:r>
              <a:rPr dirty="0">
                <a:solidFill>
                  <a:srgbClr val="4070A0"/>
                </a:solidFill>
                <a:latin typeface="Courier"/>
              </a:rPr>
              <a:t>'t2'</a:t>
            </a:r>
            <a:r>
              <a:rPr dirty="0">
                <a:latin typeface="Courier"/>
              </a:rPr>
              <a:t>:</a:t>
            </a:r>
            <a:r>
              <a:rPr dirty="0">
                <a:solidFill>
                  <a:srgbClr val="40A070"/>
                </a:solidFill>
                <a:latin typeface="Courier"/>
              </a:rPr>
              <a:t>0</a:t>
            </a:r>
            <a:r>
              <a:rPr dirty="0">
                <a:latin typeface="Courier"/>
              </a:rPr>
              <a:t>})</a:t>
            </a:r>
          </a:p>
        </p:txBody>
      </p:sp>
      <p:sp>
        <p:nvSpPr>
          <p:cNvPr id="6" name="Content Placeholder 5">
            <a:extLst>
              <a:ext uri="{FF2B5EF4-FFF2-40B4-BE49-F238E27FC236}">
                <a16:creationId xmlns:a16="http://schemas.microsoft.com/office/drawing/2014/main" id="{4DE9F895-1F4F-4F0E-98A6-DCDF93D8ACEC}"/>
              </a:ext>
            </a:extLst>
          </p:cNvPr>
          <p:cNvSpPr>
            <a:spLocks noGrp="1"/>
          </p:cNvSpPr>
          <p:nvPr>
            <p:ph sz="half" idx="1"/>
          </p:nvPr>
        </p:nvSpPr>
        <p:spPr/>
        <p:txBody>
          <a:bodyPr/>
          <a:lstStyle/>
          <a:p>
            <a:endParaRPr lang="en-US" dirty="0"/>
          </a:p>
        </p:txBody>
      </p:sp>
      <p:pic>
        <p:nvPicPr>
          <p:cNvPr id="7" name="Picture 6" descr="A picture containing fireworks, light, flying&#10;&#10;Description automatically generated">
            <a:extLst>
              <a:ext uri="{FF2B5EF4-FFF2-40B4-BE49-F238E27FC236}">
                <a16:creationId xmlns:a16="http://schemas.microsoft.com/office/drawing/2014/main" id="{6E4FA805-C74A-4662-B9D2-921C526F7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73" y="864746"/>
            <a:ext cx="3196970" cy="2162657"/>
          </a:xfrm>
          <a:prstGeom prst="rect">
            <a:avLst/>
          </a:prstGeom>
        </p:spPr>
      </p:pic>
      <p:pic>
        <p:nvPicPr>
          <p:cNvPr id="8" name="Picture 7" descr="A picture containing laptop, fireworks, clock, star&#10;&#10;Description automatically generated">
            <a:extLst>
              <a:ext uri="{FF2B5EF4-FFF2-40B4-BE49-F238E27FC236}">
                <a16:creationId xmlns:a16="http://schemas.microsoft.com/office/drawing/2014/main" id="{D6184823-6565-4110-BCC7-EED96821E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07" y="3429000"/>
            <a:ext cx="5965694" cy="314172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CF5663C-954F-45D0-9707-0AF9197F5BDB}"/>
                  </a:ext>
                </a:extLst>
              </p14:cNvPr>
              <p14:cNvContentPartPr/>
              <p14:nvPr/>
            </p14:nvContentPartPr>
            <p14:xfrm>
              <a:off x="3898440" y="740880"/>
              <a:ext cx="7941240" cy="4373280"/>
            </p14:xfrm>
          </p:contentPart>
        </mc:Choice>
        <mc:Fallback>
          <p:pic>
            <p:nvPicPr>
              <p:cNvPr id="3" name="Ink 2">
                <a:extLst>
                  <a:ext uri="{FF2B5EF4-FFF2-40B4-BE49-F238E27FC236}">
                    <a16:creationId xmlns:a16="http://schemas.microsoft.com/office/drawing/2014/main" id="{9CF5663C-954F-45D0-9707-0AF9197F5BDB}"/>
                  </a:ext>
                </a:extLst>
              </p:cNvPr>
              <p:cNvPicPr/>
              <p:nvPr/>
            </p:nvPicPr>
            <p:blipFill>
              <a:blip r:embed="rId6"/>
              <a:stretch>
                <a:fillRect/>
              </a:stretch>
            </p:blipFill>
            <p:spPr>
              <a:xfrm>
                <a:off x="3889080" y="731520"/>
                <a:ext cx="7959960" cy="4392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Fitting </a:t>
            </a:r>
            <a:r>
              <a:rPr i="1"/>
              <a:t>T</a:t>
            </a:r>
            <a:r>
              <a:rPr i="1" baseline="-25000"/>
              <a:t>1</a:t>
            </a:r>
            <a:r>
              <a:t> data</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364223" y="1757787"/>
                <a:ext cx="5626671" cy="4414413"/>
              </a:xfrm>
            </p:spPr>
            <p:txBody>
              <a:bodyPr/>
              <a:lstStyle/>
              <a:p>
                <a:pPr marL="0" lvl="0" indent="0">
                  <a:buNone/>
                </a:pPr>
                <a:r>
                  <a:rPr dirty="0"/>
                  <a:t>class </a:t>
                </a:r>
                <a:r>
                  <a:rPr dirty="0" err="1">
                    <a:latin typeface="Courier"/>
                  </a:rPr>
                  <a:t>fitdata</a:t>
                </a:r>
                <a:r>
                  <a:rPr dirty="0"/>
                  <a:t> inherits from </a:t>
                </a:r>
                <a:r>
                  <a:rPr dirty="0" err="1">
                    <a:latin typeface="Courier"/>
                  </a:rPr>
                  <a:t>nddata</a:t>
                </a:r>
                <a:endParaRPr dirty="0">
                  <a:latin typeface="Courier"/>
                </a:endParaRPr>
              </a:p>
              <a:p>
                <a:pPr marL="0" lvl="0" indent="0">
                  <a:buNone/>
                </a:pPr>
                <a:r>
                  <a:rPr dirty="0"/>
                  <a:t>this is python for: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𝑓</m:t>
                      </m:r>
                      <m:r>
                        <a:rPr>
                          <a:latin typeface="Cambria Math" panose="02040503050406030204" pitchFamily="18" charset="0"/>
                        </a:rPr>
                        <m:t>(</m:t>
                      </m:r>
                      <m:r>
                        <a:rPr>
                          <a:latin typeface="Cambria Math" panose="02040503050406030204" pitchFamily="18" charset="0"/>
                        </a:rPr>
                        <m:t>𝑣𝑑</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𝑀</m:t>
                          </m:r>
                        </m:e>
                        <m:sub>
                          <m:r>
                            <a:rPr>
                              <a:latin typeface="Cambria Math" panose="02040503050406030204" pitchFamily="18" charset="0"/>
                            </a:rPr>
                            <m:t>𝑖𝑛𝑓</m:t>
                          </m:r>
                        </m:sub>
                      </m:sSub>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𝑀</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𝑀</m:t>
                              </m:r>
                            </m:e>
                            <m:sub>
                              <m:r>
                                <a:rPr>
                                  <a:latin typeface="Cambria Math" panose="02040503050406030204" pitchFamily="18" charset="0"/>
                                </a:rPr>
                                <m:t>𝑖𝑛𝑓</m:t>
                              </m:r>
                            </m:sub>
                          </m:sSub>
                        </m:e>
                      </m:d>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𝑣𝑑</m:t>
                              </m:r>
                            </m:num>
                            <m:den>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1</m:t>
                                  </m:r>
                                </m:sub>
                              </m:sSub>
                            </m:den>
                          </m:f>
                        </m:sup>
                      </m:sSup>
                    </m:oMath>
                  </m:oMathPara>
                </a14:m>
                <a:endParaRPr dirty="0"/>
              </a:p>
              <a:p>
                <a:pPr lvl="0" indent="0">
                  <a:lnSpc>
                    <a:spcPct val="100000"/>
                  </a:lnSpc>
                  <a:spcBef>
                    <a:spcPts val="0"/>
                  </a:spcBef>
                  <a:buNone/>
                </a:pPr>
                <a:r>
                  <a:rPr dirty="0">
                    <a:latin typeface="Courier"/>
                  </a:rPr>
                  <a:t>f </a:t>
                </a:r>
                <a:r>
                  <a:rPr dirty="0">
                    <a:solidFill>
                      <a:srgbClr val="666666"/>
                    </a:solidFill>
                    <a:latin typeface="Courier"/>
                  </a:rPr>
                  <a:t>=</a:t>
                </a:r>
                <a:r>
                  <a:rPr dirty="0">
                    <a:latin typeface="Courier"/>
                  </a:rPr>
                  <a:t> </a:t>
                </a:r>
                <a:r>
                  <a:rPr dirty="0" err="1">
                    <a:latin typeface="Courier"/>
                  </a:rPr>
                  <a:t>fitdata</a:t>
                </a:r>
                <a:r>
                  <a:rPr dirty="0">
                    <a:latin typeface="Courier"/>
                  </a:rPr>
                  <a:t>(</a:t>
                </a:r>
                <a:r>
                  <a:rPr dirty="0" err="1">
                    <a:latin typeface="Courier"/>
                  </a:rPr>
                  <a:t>s_sliced</a:t>
                </a:r>
                <a:r>
                  <a:rPr dirty="0">
                    <a:latin typeface="Courier"/>
                  </a:rPr>
                  <a:t>)</a:t>
                </a:r>
                <a:br>
                  <a:rPr dirty="0"/>
                </a:br>
                <a:r>
                  <a:rPr dirty="0">
                    <a:latin typeface="Courier"/>
                  </a:rPr>
                  <a:t>M0,Mi,T1,vd </a:t>
                </a:r>
                <a:r>
                  <a:rPr dirty="0">
                    <a:solidFill>
                      <a:srgbClr val="666666"/>
                    </a:solidFill>
                    <a:latin typeface="Courier"/>
                  </a:rPr>
                  <a:t>=</a:t>
                </a:r>
                <a:r>
                  <a:rPr lang="en-US" dirty="0">
                    <a:latin typeface="Courier"/>
                  </a:rPr>
                  <a:t> </a:t>
                </a:r>
                <a:r>
                  <a:rPr dirty="0" err="1">
                    <a:latin typeface="Courier"/>
                  </a:rPr>
                  <a:t>sympy.symbols</a:t>
                </a:r>
                <a:r>
                  <a:rPr dirty="0">
                    <a:latin typeface="Courier"/>
                  </a:rPr>
                  <a:t>(</a:t>
                </a:r>
                <a:endParaRPr lang="en-US" dirty="0">
                  <a:latin typeface="Courier"/>
                </a:endParaRPr>
              </a:p>
              <a:p>
                <a:pPr lvl="0" indent="0">
                  <a:lnSpc>
                    <a:spcPct val="100000"/>
                  </a:lnSpc>
                  <a:spcBef>
                    <a:spcPts val="0"/>
                  </a:spcBef>
                  <a:buNone/>
                </a:pPr>
                <a:r>
                  <a:rPr lang="en-US" dirty="0">
                    <a:solidFill>
                      <a:srgbClr val="4070A0"/>
                    </a:solidFill>
                    <a:latin typeface="Courier"/>
                  </a:rPr>
                  <a:t>	</a:t>
                </a:r>
                <a:r>
                  <a:rPr dirty="0">
                    <a:solidFill>
                      <a:srgbClr val="4070A0"/>
                    </a:solidFill>
                    <a:latin typeface="Courier"/>
                  </a:rPr>
                  <a:t>"M_0 </a:t>
                </a:r>
                <a:r>
                  <a:rPr dirty="0" err="1">
                    <a:solidFill>
                      <a:srgbClr val="4070A0"/>
                    </a:solidFill>
                    <a:latin typeface="Courier"/>
                  </a:rPr>
                  <a:t>M_inf</a:t>
                </a:r>
                <a:r>
                  <a:rPr dirty="0">
                    <a:solidFill>
                      <a:srgbClr val="4070A0"/>
                    </a:solidFill>
                    <a:latin typeface="Courier"/>
                  </a:rPr>
                  <a:t> T_1 </a:t>
                </a:r>
                <a:r>
                  <a:rPr dirty="0" err="1">
                    <a:solidFill>
                      <a:srgbClr val="4070A0"/>
                    </a:solidFill>
                    <a:latin typeface="Courier"/>
                  </a:rPr>
                  <a:t>vd</a:t>
                </a:r>
                <a:r>
                  <a:rPr dirty="0">
                    <a:solidFill>
                      <a:srgbClr val="4070A0"/>
                    </a:solidFill>
                    <a:latin typeface="Courier"/>
                  </a:rPr>
                  <a:t>"</a:t>
                </a:r>
                <a:r>
                  <a:rPr dirty="0">
                    <a:latin typeface="Courier"/>
                  </a:rPr>
                  <a:t>,</a:t>
                </a:r>
                <a:endParaRPr lang="en-US" dirty="0">
                  <a:latin typeface="Courier"/>
                </a:endParaRPr>
              </a:p>
              <a:p>
                <a:pPr lvl="0" indent="0">
                  <a:lnSpc>
                    <a:spcPct val="100000"/>
                  </a:lnSpc>
                  <a:spcBef>
                    <a:spcPts val="0"/>
                  </a:spcBef>
                  <a:buNone/>
                </a:pPr>
                <a:r>
                  <a:rPr lang="en-US" dirty="0">
                    <a:latin typeface="Courier"/>
                  </a:rPr>
                  <a:t>	</a:t>
                </a:r>
                <a:r>
                  <a:rPr dirty="0">
                    <a:latin typeface="Courier"/>
                  </a:rPr>
                  <a:t> real</a:t>
                </a:r>
                <a:r>
                  <a:rPr dirty="0">
                    <a:solidFill>
                      <a:srgbClr val="666666"/>
                    </a:solidFill>
                    <a:latin typeface="Courier"/>
                  </a:rPr>
                  <a:t>=</a:t>
                </a:r>
                <a:r>
                  <a:rPr dirty="0">
                    <a:solidFill>
                      <a:srgbClr val="19177C"/>
                    </a:solidFill>
                    <a:latin typeface="Courier"/>
                  </a:rPr>
                  <a:t>True</a:t>
                </a:r>
                <a:r>
                  <a:rPr dirty="0">
                    <a:latin typeface="Courier"/>
                  </a:rPr>
                  <a:t>)</a:t>
                </a:r>
                <a:br>
                  <a:rPr dirty="0"/>
                </a:br>
                <a:r>
                  <a:rPr dirty="0" err="1">
                    <a:latin typeface="Courier"/>
                  </a:rPr>
                  <a:t>f.functional_form</a:t>
                </a:r>
                <a:r>
                  <a:rPr dirty="0">
                    <a:latin typeface="Courier"/>
                  </a:rPr>
                  <a:t> </a:t>
                </a:r>
                <a:r>
                  <a:rPr dirty="0">
                    <a:solidFill>
                      <a:srgbClr val="666666"/>
                    </a:solidFill>
                    <a:latin typeface="Courier"/>
                  </a:rPr>
                  <a:t>=</a:t>
                </a:r>
                <a:r>
                  <a:rPr dirty="0">
                    <a:latin typeface="Courier"/>
                  </a:rPr>
                  <a:t> Mi </a:t>
                </a:r>
                <a:r>
                  <a:rPr dirty="0">
                    <a:solidFill>
                      <a:srgbClr val="666666"/>
                    </a:solidFill>
                    <a:latin typeface="Courier"/>
                  </a:rPr>
                  <a:t>+</a:t>
                </a:r>
                <a:r>
                  <a:rPr dirty="0">
                    <a:latin typeface="Courier"/>
                  </a:rPr>
                  <a:t> (M0</a:t>
                </a:r>
                <a:endParaRPr lang="en-US" dirty="0">
                  <a:latin typeface="Courier"/>
                </a:endParaRPr>
              </a:p>
              <a:p>
                <a:pPr lvl="0" indent="0">
                  <a:lnSpc>
                    <a:spcPct val="100000"/>
                  </a:lnSpc>
                  <a:spcBef>
                    <a:spcPts val="0"/>
                  </a:spcBef>
                  <a:buNone/>
                </a:pPr>
                <a:r>
                  <a:rPr lang="en-US" dirty="0">
                    <a:solidFill>
                      <a:srgbClr val="666666"/>
                    </a:solidFill>
                    <a:latin typeface="Courier"/>
                  </a:rPr>
                  <a:t>	</a:t>
                </a:r>
                <a:r>
                  <a:rPr dirty="0">
                    <a:solidFill>
                      <a:srgbClr val="666666"/>
                    </a:solidFill>
                    <a:latin typeface="Courier"/>
                  </a:rPr>
                  <a:t>-</a:t>
                </a:r>
                <a:r>
                  <a:rPr dirty="0">
                    <a:latin typeface="Courier"/>
                  </a:rPr>
                  <a:t>Mi)</a:t>
                </a:r>
                <a:r>
                  <a:rPr dirty="0">
                    <a:solidFill>
                      <a:srgbClr val="666666"/>
                    </a:solidFill>
                    <a:latin typeface="Courier"/>
                  </a:rPr>
                  <a:t>*</a:t>
                </a:r>
                <a:r>
                  <a:rPr dirty="0" err="1">
                    <a:latin typeface="Courier"/>
                  </a:rPr>
                  <a:t>sympy.exp</a:t>
                </a:r>
                <a:r>
                  <a:rPr dirty="0">
                    <a:latin typeface="Courier"/>
                  </a:rPr>
                  <a:t>(</a:t>
                </a:r>
                <a:r>
                  <a:rPr dirty="0">
                    <a:solidFill>
                      <a:srgbClr val="666666"/>
                    </a:solidFill>
                    <a:latin typeface="Courier"/>
                  </a:rPr>
                  <a:t>-</a:t>
                </a:r>
                <a:r>
                  <a:rPr dirty="0" err="1">
                    <a:latin typeface="Courier"/>
                  </a:rPr>
                  <a:t>vd</a:t>
                </a:r>
                <a:r>
                  <a:rPr dirty="0">
                    <a:solidFill>
                      <a:srgbClr val="666666"/>
                    </a:solidFill>
                    <a:latin typeface="Courier"/>
                  </a:rPr>
                  <a:t>/</a:t>
                </a:r>
                <a:r>
                  <a:rPr dirty="0">
                    <a:latin typeface="Courier"/>
                  </a:rPr>
                  <a:t>T1)</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364223" y="1757787"/>
                <a:ext cx="5626671" cy="4414413"/>
              </a:xfrm>
              <a:blipFill>
                <a:blip r:embed="rId3"/>
                <a:stretch>
                  <a:fillRect l="-1083" t="-1655"/>
                </a:stretch>
              </a:blipFill>
            </p:spPr>
            <p:txBody>
              <a:bodyPr/>
              <a:lstStyle/>
              <a:p>
                <a:r>
                  <a:rPr lang="en-US">
                    <a:noFill/>
                  </a:rPr>
                  <a:t> </a:t>
                </a:r>
              </a:p>
            </p:txBody>
          </p:sp>
        </mc:Fallback>
      </mc:AlternateContent>
      <p:pic>
        <p:nvPicPr>
          <p:cNvPr id="6" name="Picture 1" descr="t1_test_from_procdata.png">
            <a:extLst>
              <a:ext uri="{FF2B5EF4-FFF2-40B4-BE49-F238E27FC236}">
                <a16:creationId xmlns:a16="http://schemas.microsoft.com/office/drawing/2014/main" id="{A69A1620-E6CB-4ECB-82E3-C9EC84CD9465}"/>
              </a:ext>
            </a:extLst>
          </p:cNvPr>
          <p:cNvPicPr>
            <a:picLocks noGrp="1" noChangeAspect="1"/>
          </p:cNvPicPr>
          <p:nvPr>
            <p:ph sz="half" idx="1"/>
          </p:nvPr>
        </p:nvPicPr>
        <p:blipFill>
          <a:blip r:embed="rId4"/>
          <a:stretch>
            <a:fillRect/>
          </a:stretch>
        </p:blipFill>
        <p:spPr bwMode="auto">
          <a:xfrm>
            <a:off x="1069975" y="2523438"/>
            <a:ext cx="4754563" cy="2882687"/>
          </a:xfrm>
          <a:prstGeom prst="rect">
            <a:avLst/>
          </a:prstGeom>
          <a:noFill/>
          <a:ln w="9525">
            <a:noFill/>
            <a:headEnd/>
            <a:tailEnd/>
          </a:ln>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4151E5B-609D-4BD7-A93E-C1814F6EC046}"/>
                  </a:ext>
                </a:extLst>
              </p14:cNvPr>
              <p14:cNvContentPartPr/>
              <p14:nvPr/>
            </p14:nvContentPartPr>
            <p14:xfrm>
              <a:off x="1823040" y="821160"/>
              <a:ext cx="10107720" cy="5884920"/>
            </p14:xfrm>
          </p:contentPart>
        </mc:Choice>
        <mc:Fallback>
          <p:pic>
            <p:nvPicPr>
              <p:cNvPr id="3" name="Ink 2">
                <a:extLst>
                  <a:ext uri="{FF2B5EF4-FFF2-40B4-BE49-F238E27FC236}">
                    <a16:creationId xmlns:a16="http://schemas.microsoft.com/office/drawing/2014/main" id="{64151E5B-609D-4BD7-A93E-C1814F6EC046}"/>
                  </a:ext>
                </a:extLst>
              </p:cNvPr>
              <p:cNvPicPr/>
              <p:nvPr/>
            </p:nvPicPr>
            <p:blipFill>
              <a:blip r:embed="rId6"/>
              <a:stretch>
                <a:fillRect/>
              </a:stretch>
            </p:blipFill>
            <p:spPr>
              <a:xfrm>
                <a:off x="1813680" y="811800"/>
                <a:ext cx="10126440" cy="590364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Determining the transfer function from the pulse reflection</a:t>
            </a:r>
          </a:p>
        </p:txBody>
      </p:sp>
      <p:pic>
        <p:nvPicPr>
          <p:cNvPr id="3" name="Picture 2">
            <a:extLst>
              <a:ext uri="{FF2B5EF4-FFF2-40B4-BE49-F238E27FC236}">
                <a16:creationId xmlns:a16="http://schemas.microsoft.com/office/drawing/2014/main" id="{765ADD55-7BB9-4371-9467-A71CE217E0A8}"/>
              </a:ext>
            </a:extLst>
          </p:cNvPr>
          <p:cNvPicPr>
            <a:picLocks noChangeAspect="1"/>
          </p:cNvPicPr>
          <p:nvPr/>
        </p:nvPicPr>
        <p:blipFill>
          <a:blip r:embed="rId3"/>
          <a:stretch>
            <a:fillRect/>
          </a:stretch>
        </p:blipFill>
        <p:spPr>
          <a:xfrm>
            <a:off x="173452" y="1428519"/>
            <a:ext cx="4747285" cy="2485292"/>
          </a:xfrm>
          <a:prstGeom prst="rect">
            <a:avLst/>
          </a:prstGeom>
        </p:spPr>
      </p:pic>
      <p:pic>
        <p:nvPicPr>
          <p:cNvPr id="4" name="Picture 3">
            <a:extLst>
              <a:ext uri="{FF2B5EF4-FFF2-40B4-BE49-F238E27FC236}">
                <a16:creationId xmlns:a16="http://schemas.microsoft.com/office/drawing/2014/main" id="{B3806237-22B6-4BC8-99DF-2ACCC6049F1B}"/>
              </a:ext>
            </a:extLst>
          </p:cNvPr>
          <p:cNvPicPr>
            <a:picLocks noChangeAspect="1"/>
          </p:cNvPicPr>
          <p:nvPr/>
        </p:nvPicPr>
        <p:blipFill>
          <a:blip r:embed="rId4"/>
          <a:stretch>
            <a:fillRect/>
          </a:stretch>
        </p:blipFill>
        <p:spPr>
          <a:xfrm>
            <a:off x="7195745" y="1369202"/>
            <a:ext cx="4970585" cy="2603926"/>
          </a:xfrm>
          <a:prstGeom prst="rect">
            <a:avLst/>
          </a:prstGeom>
        </p:spPr>
      </p:pic>
      <p:pic>
        <p:nvPicPr>
          <p:cNvPr id="5" name="Picture 4">
            <a:extLst>
              <a:ext uri="{FF2B5EF4-FFF2-40B4-BE49-F238E27FC236}">
                <a16:creationId xmlns:a16="http://schemas.microsoft.com/office/drawing/2014/main" id="{1F544716-416B-47B0-8FF8-E9B0CEE80202}"/>
              </a:ext>
            </a:extLst>
          </p:cNvPr>
          <p:cNvPicPr>
            <a:picLocks noChangeAspect="1"/>
          </p:cNvPicPr>
          <p:nvPr/>
        </p:nvPicPr>
        <p:blipFill>
          <a:blip r:embed="rId5"/>
          <a:stretch>
            <a:fillRect/>
          </a:stretch>
        </p:blipFill>
        <p:spPr>
          <a:xfrm>
            <a:off x="3535837" y="3973128"/>
            <a:ext cx="5698220" cy="2884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9281160" cy="3520440"/>
          </a:xfrm>
        </p:spPr>
        <p:txBody>
          <a:bodyPr/>
          <a:lstStyle/>
          <a:p>
            <a:pPr marL="0" lvl="0" indent="0">
              <a:buNone/>
            </a:pPr>
            <a:r>
              <a:rPr lang="en-US" dirty="0"/>
              <a:t>Future Directions</a:t>
            </a:r>
            <a:endParaRPr dirty="0"/>
          </a:p>
        </p:txBody>
      </p:sp>
    </p:spTree>
    <p:extLst>
      <p:ext uri="{BB962C8B-B14F-4D97-AF65-F5344CB8AC3E}">
        <p14:creationId xmlns:p14="http://schemas.microsoft.com/office/powerpoint/2010/main" val="366762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92BFFE-ECB1-4D58-BFA6-53849CE88C51}"/>
              </a:ext>
            </a:extLst>
          </p:cNvPr>
          <p:cNvSpPr>
            <a:spLocks noGrp="1"/>
          </p:cNvSpPr>
          <p:nvPr>
            <p:ph type="title"/>
          </p:nvPr>
        </p:nvSpPr>
        <p:spPr/>
        <p:txBody>
          <a:bodyPr/>
          <a:lstStyle/>
          <a:p>
            <a:endParaRPr lang="en-US"/>
          </a:p>
        </p:txBody>
      </p:sp>
      <p:pic>
        <p:nvPicPr>
          <p:cNvPr id="11" name="Content Placeholder 10" descr="A picture containing keyboard&#10;&#10;Description automatically generated">
            <a:extLst>
              <a:ext uri="{FF2B5EF4-FFF2-40B4-BE49-F238E27FC236}">
                <a16:creationId xmlns:a16="http://schemas.microsoft.com/office/drawing/2014/main" id="{5346F1EF-1889-4C30-8C8F-93B1388D2A6C}"/>
              </a:ext>
            </a:extLst>
          </p:cNvPr>
          <p:cNvPicPr>
            <a:picLocks noGrp="1" noChangeAspect="1"/>
          </p:cNvPicPr>
          <p:nvPr>
            <p:ph sz="half" idx="1"/>
          </p:nvPr>
        </p:nvPicPr>
        <p:blipFill>
          <a:blip r:embed="rId2"/>
          <a:stretch>
            <a:fillRect/>
          </a:stretch>
        </p:blipFill>
        <p:spPr>
          <a:xfrm>
            <a:off x="145983" y="281720"/>
            <a:ext cx="11896860" cy="5215062"/>
          </a:xfrm>
        </p:spPr>
      </p:pic>
      <p:sp>
        <p:nvSpPr>
          <p:cNvPr id="9" name="Content Placeholder 8">
            <a:extLst>
              <a:ext uri="{FF2B5EF4-FFF2-40B4-BE49-F238E27FC236}">
                <a16:creationId xmlns:a16="http://schemas.microsoft.com/office/drawing/2014/main" id="{2EC33B47-7C96-467E-AB99-FDF4789151EE}"/>
              </a:ext>
            </a:extLst>
          </p:cNvPr>
          <p:cNvSpPr>
            <a:spLocks noGrp="1"/>
          </p:cNvSpPr>
          <p:nvPr>
            <p:ph sz="half" idx="2"/>
          </p:nvPr>
        </p:nvSpPr>
        <p:spPr>
          <a:xfrm>
            <a:off x="6096000" y="3015574"/>
            <a:ext cx="6096000" cy="3156625"/>
          </a:xfrm>
        </p:spPr>
        <p:txBody>
          <a:bodyPr/>
          <a:lstStyle/>
          <a:p>
            <a:r>
              <a:rPr lang="en-US" dirty="0"/>
              <a:t>Make axes into an object (see black text above)</a:t>
            </a:r>
          </a:p>
          <a:p>
            <a:r>
              <a:rPr lang="en-US" dirty="0"/>
              <a:t>Clean up </a:t>
            </a:r>
            <a:r>
              <a:rPr lang="en-US" dirty="0" err="1"/>
              <a:t>fitdata</a:t>
            </a:r>
            <a:r>
              <a:rPr lang="en-US" dirty="0"/>
              <a:t> (symbolic math)</a:t>
            </a:r>
          </a:p>
          <a:p>
            <a:r>
              <a:rPr lang="en-US" dirty="0"/>
              <a:t>Separate methods into categories</a:t>
            </a:r>
          </a:p>
          <a:p>
            <a:r>
              <a:rPr lang="en-US" dirty="0"/>
              <a:t>Object-oriented figure list</a:t>
            </a:r>
          </a:p>
        </p:txBody>
      </p:sp>
      <p:sp>
        <p:nvSpPr>
          <p:cNvPr id="4" name="Date Placeholder 3">
            <a:extLst>
              <a:ext uri="{FF2B5EF4-FFF2-40B4-BE49-F238E27FC236}">
                <a16:creationId xmlns:a16="http://schemas.microsoft.com/office/drawing/2014/main" id="{310195F1-8462-413C-960C-582113AB0CAF}"/>
              </a:ext>
            </a:extLst>
          </p:cNvPr>
          <p:cNvSpPr>
            <a:spLocks noGrp="1"/>
          </p:cNvSpPr>
          <p:nvPr>
            <p:ph type="dt" sz="half" idx="10"/>
          </p:nvPr>
        </p:nvSpPr>
        <p:spPr/>
        <p:txBody>
          <a:bodyPr/>
          <a:lstStyle/>
          <a:p>
            <a:fld id="{6FD84D19-DC07-4D5E-BD0A-31E0DB809B17}" type="datetime1">
              <a:rPr lang="en-US" smtClean="0"/>
              <a:t>5/14/2020</a:t>
            </a:fld>
            <a:endParaRPr lang="en-US"/>
          </a:p>
        </p:txBody>
      </p:sp>
      <p:sp>
        <p:nvSpPr>
          <p:cNvPr id="5" name="Footer Placeholder 4">
            <a:extLst>
              <a:ext uri="{FF2B5EF4-FFF2-40B4-BE49-F238E27FC236}">
                <a16:creationId xmlns:a16="http://schemas.microsoft.com/office/drawing/2014/main" id="{E2A84467-AA8B-4A04-A23C-5402138A5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B1F8E-73D4-4B0A-8F44-F39CE481F4A9}"/>
              </a:ext>
            </a:extLst>
          </p:cNvPr>
          <p:cNvSpPr>
            <a:spLocks noGrp="1"/>
          </p:cNvSpPr>
          <p:nvPr>
            <p:ph type="sldNum" sz="quarter" idx="12"/>
          </p:nvPr>
        </p:nvSpPr>
        <p:spPr/>
        <p:txBody>
          <a:bodyPr/>
          <a:lstStyle/>
          <a:p>
            <a:fld id="{C5EF2332-01BF-834F-8236-50238282D533}" type="slidenum">
              <a:rPr lang="en-US" smtClean="0"/>
              <a:t>28</a:t>
            </a:fld>
            <a:endParaRPr lang="en-US"/>
          </a:p>
        </p:txBody>
      </p:sp>
    </p:spTree>
    <p:extLst>
      <p:ext uri="{BB962C8B-B14F-4D97-AF65-F5344CB8AC3E}">
        <p14:creationId xmlns:p14="http://schemas.microsoft.com/office/powerpoint/2010/main" val="3683306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Figure list upgrades</a:t>
            </a:r>
          </a:p>
        </p:txBody>
      </p:sp>
      <p:sp>
        <p:nvSpPr>
          <p:cNvPr id="3" name="Content Placeholder 2"/>
          <p:cNvSpPr>
            <a:spLocks noGrp="1"/>
          </p:cNvSpPr>
          <p:nvPr>
            <p:ph sz="half" idx="1"/>
          </p:nvPr>
        </p:nvSpPr>
        <p:spPr/>
        <p:txBody>
          <a:bodyPr>
            <a:normAutofit fontScale="70000" lnSpcReduction="20000"/>
          </a:bodyPr>
          <a:lstStyle/>
          <a:p>
            <a:pPr marL="0" indent="0">
              <a:buNone/>
            </a:pPr>
            <a:r>
              <a:rPr dirty="0"/>
              <a:t>Take advantage of “figure lists” while avoiding some of the disadvantages:</a:t>
            </a:r>
          </a:p>
          <a:p>
            <a:pPr marL="0" indent="0">
              <a:buNone/>
            </a:pPr>
            <a:r>
              <a:rPr dirty="0"/>
              <a:t>Build the new system around a list of </a:t>
            </a:r>
            <a:r>
              <a:rPr i="1" dirty="0"/>
              <a:t>visualization objects</a:t>
            </a:r>
            <a:r>
              <a:rPr dirty="0"/>
              <a:t>.</a:t>
            </a:r>
          </a:p>
          <a:p>
            <a:pPr marL="0" indent="0">
              <a:buNone/>
            </a:pPr>
            <a:r>
              <a:rPr dirty="0"/>
              <a:t>In the simplest example, a visualization object corresponds to e.g. a single matplotlib axis; but it can also correspond to multiple axes, as when we want to plot multi-dimensional data, or when we want to show the projections of 2D data.</a:t>
            </a:r>
          </a:p>
          <a:p>
            <a:pPr marL="0" indent="0">
              <a:buNone/>
            </a:pPr>
            <a:r>
              <a:rPr dirty="0"/>
              <a:t>By breaking the plotting process into several methods, we can automate the process, while also keeping it maximally flexible.</a:t>
            </a:r>
          </a:p>
        </p:txBody>
      </p:sp>
      <p:sp>
        <p:nvSpPr>
          <p:cNvPr id="4" name="Content Placeholder 3"/>
          <p:cNvSpPr>
            <a:spLocks noGrp="1"/>
          </p:cNvSpPr>
          <p:nvPr>
            <p:ph sz="half" idx="2"/>
          </p:nvPr>
        </p:nvSpPr>
        <p:spPr/>
        <p:txBody>
          <a:bodyPr>
            <a:normAutofit fontScale="70000" lnSpcReduction="20000"/>
          </a:bodyPr>
          <a:lstStyle/>
          <a:p>
            <a:pPr marL="0" indent="0">
              <a:buNone/>
            </a:pPr>
            <a:r>
              <a:rPr dirty="0"/>
              <a:t>From the end-user’s perspective, plotting is achieved by</a:t>
            </a:r>
          </a:p>
          <a:p>
            <a:pPr>
              <a:buAutoNum type="arabicPeriod"/>
            </a:pPr>
            <a:r>
              <a:rPr dirty="0"/>
              <a:t>optionally modifying an existing plotting object class to get different properties than the default: the default classes available are image, plot, contour, and surface</a:t>
            </a:r>
          </a:p>
          <a:p>
            <a:pPr>
              <a:buAutoNum type="arabicPeriod"/>
            </a:pPr>
            <a:r>
              <a:rPr dirty="0"/>
              <a:t>creating instances of the plotting classes inside </a:t>
            </a:r>
            <a:r>
              <a:rPr dirty="0" err="1"/>
              <a:t>inside</a:t>
            </a:r>
            <a:r>
              <a:rPr dirty="0"/>
              <a:t> the figure list, in order of appearance (note that sometimes, it will make sense to first initialize blank plots, and drop data into them if the order of plotting and data generation are different)</a:t>
            </a:r>
          </a:p>
          <a:p>
            <a:pPr>
              <a:buAutoNum type="arabicPeriod"/>
            </a:pPr>
            <a:r>
              <a:rPr dirty="0"/>
              <a:t>adding </a:t>
            </a:r>
            <a:r>
              <a:rPr dirty="0" err="1"/>
              <a:t>nddata</a:t>
            </a:r>
            <a:r>
              <a:rPr dirty="0"/>
              <a:t> objects (or </a:t>
            </a:r>
            <a:r>
              <a:rPr dirty="0" err="1"/>
              <a:t>numpy</a:t>
            </a:r>
            <a:r>
              <a:rPr dirty="0"/>
              <a:t> objects, which are converted to </a:t>
            </a:r>
            <a:r>
              <a:rPr dirty="0" err="1"/>
              <a:t>nddata</a:t>
            </a:r>
            <a:r>
              <a:rPr dirty="0"/>
              <a:t> objects) to the plotting instances (quite literally)</a:t>
            </a:r>
          </a:p>
          <a:p>
            <a:pPr marL="1270000" indent="0">
              <a:buNone/>
            </a:pPr>
            <a:r>
              <a:rPr sz="1800" b="1" dirty="0">
                <a:solidFill>
                  <a:srgbClr val="007020"/>
                </a:solidFill>
                <a:latin typeface="Courier"/>
              </a:rPr>
              <a:t>with</a:t>
            </a:r>
            <a:r>
              <a:rPr sz="1800" dirty="0">
                <a:latin typeface="Courier"/>
              </a:rPr>
              <a:t> </a:t>
            </a:r>
            <a:r>
              <a:rPr sz="1800" dirty="0" err="1">
                <a:latin typeface="Courier"/>
              </a:rPr>
              <a:t>figlist_var</a:t>
            </a:r>
            <a:r>
              <a:rPr sz="1800" dirty="0">
                <a:latin typeface="Courier"/>
              </a:rPr>
              <a:t>(</a:t>
            </a:r>
            <a:r>
              <a:rPr sz="1800" dirty="0">
                <a:solidFill>
                  <a:srgbClr val="4070A0"/>
                </a:solidFill>
                <a:latin typeface="Courier"/>
              </a:rPr>
              <a:t>'filename.pdf'</a:t>
            </a:r>
            <a:r>
              <a:rPr sz="1800" dirty="0">
                <a:latin typeface="Courier"/>
              </a:rPr>
              <a:t>) as </a:t>
            </a:r>
            <a:r>
              <a:rPr sz="1800" dirty="0" err="1">
                <a:latin typeface="Courier"/>
              </a:rPr>
              <a:t>fl</a:t>
            </a:r>
            <a:r>
              <a:rPr sz="1800" dirty="0">
                <a:latin typeface="Courier"/>
              </a:rPr>
              <a:t>:</a:t>
            </a:r>
            <a:br>
              <a:rPr dirty="0"/>
            </a:br>
            <a:r>
              <a:rPr sz="1800" dirty="0">
                <a:latin typeface="Courier"/>
              </a:rPr>
              <a:t>    </a:t>
            </a:r>
            <a:r>
              <a:rPr sz="1800" dirty="0" err="1">
                <a:latin typeface="Courier"/>
              </a:rPr>
              <a:t>pl_first</a:t>
            </a:r>
            <a:r>
              <a:rPr sz="1800" dirty="0">
                <a:latin typeface="Courier"/>
              </a:rPr>
              <a:t> </a:t>
            </a:r>
            <a:r>
              <a:rPr sz="1800" dirty="0">
                <a:solidFill>
                  <a:srgbClr val="666666"/>
                </a:solidFill>
                <a:latin typeface="Courier"/>
              </a:rPr>
              <a:t>=</a:t>
            </a:r>
            <a:r>
              <a:rPr sz="1800" dirty="0">
                <a:latin typeface="Courier"/>
              </a:rPr>
              <a:t> </a:t>
            </a:r>
            <a:r>
              <a:rPr sz="1800" dirty="0" err="1">
                <a:latin typeface="Courier"/>
              </a:rPr>
              <a:t>fl.next</a:t>
            </a:r>
            <a:r>
              <a:rPr sz="1800" dirty="0">
                <a:latin typeface="Courier"/>
              </a:rPr>
              <a:t>()</a:t>
            </a:r>
            <a:br>
              <a:rPr dirty="0"/>
            </a:br>
            <a:r>
              <a:rPr sz="1800" dirty="0">
                <a:latin typeface="Courier"/>
              </a:rPr>
              <a:t>    </a:t>
            </a:r>
            <a:r>
              <a:rPr sz="1800" dirty="0" err="1">
                <a:latin typeface="Courier"/>
              </a:rPr>
              <a:t>pl_first</a:t>
            </a:r>
            <a:r>
              <a:rPr sz="1800" dirty="0">
                <a:latin typeface="Courier"/>
              </a:rPr>
              <a:t> </a:t>
            </a:r>
            <a:r>
              <a:rPr sz="1800" dirty="0">
                <a:solidFill>
                  <a:srgbClr val="666666"/>
                </a:solidFill>
                <a:latin typeface="Courier"/>
              </a:rPr>
              <a:t>+=</a:t>
            </a:r>
            <a:r>
              <a:rPr sz="1800" dirty="0">
                <a:latin typeface="Courier"/>
              </a:rPr>
              <a:t> </a:t>
            </a:r>
            <a:r>
              <a:rPr sz="1800" dirty="0" err="1">
                <a:latin typeface="Courier"/>
              </a:rPr>
              <a:t>d_rough.real</a:t>
            </a:r>
            <a:endParaRPr sz="1800" dirty="0">
              <a:latin typeface="Courier"/>
            </a:endParaRPr>
          </a:p>
          <a:p>
            <a:pPr marL="342900" indent="-342900">
              <a:buFont typeface="+mj-lt"/>
              <a:buAutoNum type="arabicPeriod" startAt="4"/>
            </a:pPr>
            <a:r>
              <a:rPr dirty="0"/>
              <a:t>if interactive plotting is employed, the </a:t>
            </a:r>
            <a:r>
              <a:rPr dirty="0" err="1"/>
              <a:t>nddata</a:t>
            </a:r>
            <a:r>
              <a:rPr dirty="0"/>
              <a:t> themselves are updated, and then the </a:t>
            </a:r>
            <a:r>
              <a:rPr dirty="0" err="1"/>
              <a:t>figurelist</a:t>
            </a:r>
            <a:r>
              <a:rPr dirty="0"/>
              <a:t> update method is called.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1000"/>
                                        <p:tgtEl>
                                          <p:spTgt spid="4">
                                            <p:txEl>
                                              <p:pRg st="1" end="1"/>
                                            </p:txEl>
                                          </p:spTgt>
                                        </p:tgtEl>
                                      </p:cBhvr>
                                    </p:animEffect>
                                    <p:anim calcmode="lin" valueType="num">
                                      <p:cBhvr>
                                        <p:cTn id="4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1000"/>
                                        <p:tgtEl>
                                          <p:spTgt spid="4">
                                            <p:txEl>
                                              <p:pRg st="2" end="2"/>
                                            </p:txEl>
                                          </p:spTgt>
                                        </p:tgtEl>
                                      </p:cBhvr>
                                    </p:animEffect>
                                    <p:anim calcmode="lin" valueType="num">
                                      <p:cBhvr>
                                        <p:cTn id="5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1000"/>
                                        <p:tgtEl>
                                          <p:spTgt spid="4">
                                            <p:txEl>
                                              <p:pRg st="3" end="3"/>
                                            </p:txEl>
                                          </p:spTgt>
                                        </p:tgtEl>
                                      </p:cBhvr>
                                    </p:animEffect>
                                    <p:anim calcmode="lin" valueType="num">
                                      <p:cBhvr>
                                        <p:cTn id="5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animEffect transition="in" filter="fade">
                                      <p:cBhvr>
                                        <p:cTn id="63" dur="1000"/>
                                        <p:tgtEl>
                                          <p:spTgt spid="4">
                                            <p:txEl>
                                              <p:pRg st="4" end="4"/>
                                            </p:txEl>
                                          </p:spTgt>
                                        </p:tgtEl>
                                      </p:cBhvr>
                                    </p:animEffect>
                                    <p:anim calcmode="lin" valueType="num">
                                      <p:cBhvr>
                                        <p:cTn id="6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5" end="5"/>
                                            </p:txEl>
                                          </p:spTgt>
                                        </p:tgtEl>
                                        <p:attrNameLst>
                                          <p:attrName>style.visibility</p:attrName>
                                        </p:attrNameLst>
                                      </p:cBhvr>
                                      <p:to>
                                        <p:strVal val="visible"/>
                                      </p:to>
                                    </p:set>
                                    <p:animEffect transition="in" filter="fade">
                                      <p:cBhvr>
                                        <p:cTn id="70" dur="1000"/>
                                        <p:tgtEl>
                                          <p:spTgt spid="4">
                                            <p:txEl>
                                              <p:pRg st="5" end="5"/>
                                            </p:txEl>
                                          </p:spTgt>
                                        </p:tgtEl>
                                      </p:cBhvr>
                                    </p:animEffect>
                                    <p:anim calcmode="lin" valueType="num">
                                      <p:cBhvr>
                                        <p:cTn id="7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Modular Instrument Design</a:t>
            </a:r>
          </a:p>
        </p:txBody>
      </p:sp>
      <p:sp>
        <p:nvSpPr>
          <p:cNvPr id="5" name="Content Placeholder 4">
            <a:extLst>
              <a:ext uri="{FF2B5EF4-FFF2-40B4-BE49-F238E27FC236}">
                <a16:creationId xmlns:a16="http://schemas.microsoft.com/office/drawing/2014/main" id="{B47BAAEE-E8D0-4C68-B1BB-A79A6E8767D7}"/>
              </a:ext>
            </a:extLst>
          </p:cNvPr>
          <p:cNvSpPr>
            <a:spLocks noGrp="1"/>
          </p:cNvSpPr>
          <p:nvPr>
            <p:ph idx="1"/>
          </p:nvPr>
        </p:nvSpPr>
        <p:spPr/>
        <p:txBody>
          <a:bodyPr/>
          <a:lstStyle/>
          <a:p>
            <a:endParaRPr lang="en-US"/>
          </a:p>
        </p:txBody>
      </p:sp>
      <p:sp>
        <p:nvSpPr>
          <p:cNvPr id="6" name="Slide Number Placeholder 3">
            <a:extLst>
              <a:ext uri="{FF2B5EF4-FFF2-40B4-BE49-F238E27FC236}">
                <a16:creationId xmlns:a16="http://schemas.microsoft.com/office/drawing/2014/main" id="{FB136780-FA94-424C-8A7A-4F0CF602B83B}"/>
              </a:ext>
            </a:extLst>
          </p:cNvPr>
          <p:cNvSpPr>
            <a:spLocks noGrp="1"/>
          </p:cNvSpPr>
          <p:nvPr>
            <p:ph type="sldNum" sz="quarter" idx="12"/>
          </p:nvPr>
        </p:nvSpPr>
        <p:spPr>
          <a:xfrm>
            <a:off x="8610600" y="6356350"/>
            <a:ext cx="2743200" cy="365125"/>
          </a:xfrm>
        </p:spPr>
        <p:txBody>
          <a:bodyPr/>
          <a:lstStyle/>
          <a:p>
            <a:fld id="{CA5DF950-BFEB-4634-A30F-E31948DAD11F}" type="slidenum">
              <a:rPr lang="en-US" smtClean="0"/>
              <a:t>3</a:t>
            </a:fld>
            <a:endParaRPr lang="en-US"/>
          </a:p>
        </p:txBody>
      </p:sp>
      <p:pic>
        <p:nvPicPr>
          <p:cNvPr id="7" name="Picture 6" descr="A picture containing clock&#10;&#10;Description automatically generated">
            <a:extLst>
              <a:ext uri="{FF2B5EF4-FFF2-40B4-BE49-F238E27FC236}">
                <a16:creationId xmlns:a16="http://schemas.microsoft.com/office/drawing/2014/main" id="{3CF52068-DC12-4F71-B27E-83582C4DE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83" y="1312759"/>
            <a:ext cx="5361905" cy="3114286"/>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7B6B83CC-A97B-4F74-A273-0A187DA0F926}"/>
              </a:ext>
            </a:extLst>
          </p:cNvPr>
          <p:cNvPicPr>
            <a:picLocks noChangeAspect="1"/>
          </p:cNvPicPr>
          <p:nvPr/>
        </p:nvPicPr>
        <p:blipFill rotWithShape="1">
          <a:blip r:embed="rId4">
            <a:extLst>
              <a:ext uri="{28A0092B-C50C-407E-A947-70E740481C1C}">
                <a14:useLocalDpi xmlns:a14="http://schemas.microsoft.com/office/drawing/2010/main" val="0"/>
              </a:ext>
            </a:extLst>
          </a:blip>
          <a:srcRect l="483"/>
          <a:stretch/>
        </p:blipFill>
        <p:spPr>
          <a:xfrm>
            <a:off x="5991710" y="3429000"/>
            <a:ext cx="4362179" cy="3045830"/>
          </a:xfrm>
          <a:prstGeom prst="rect">
            <a:avLst/>
          </a:prstGeom>
        </p:spPr>
      </p:pic>
      <p:pic>
        <p:nvPicPr>
          <p:cNvPr id="9" name="Picture 8" descr="A circuit board&#10;&#10;Description automatically generated">
            <a:extLst>
              <a:ext uri="{FF2B5EF4-FFF2-40B4-BE49-F238E27FC236}">
                <a16:creationId xmlns:a16="http://schemas.microsoft.com/office/drawing/2014/main" id="{C9703159-1949-40F5-9759-8762B76BC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930" y="4521134"/>
            <a:ext cx="2853802" cy="169869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71E9586-D7E9-4805-B84E-51A452687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858" y="895149"/>
            <a:ext cx="4447125" cy="2287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t>pySpecData → our library (starting in Songi’s lab, carried to Freed lab, continuing with it at Syracuse) → http://github.com/jmfrancklab/pyspecdata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9281160" cy="3520440"/>
          </a:xfrm>
        </p:spPr>
        <p:txBody>
          <a:bodyPr/>
          <a:lstStyle/>
          <a:p>
            <a:pPr marL="0" lvl="0" indent="0">
              <a:buNone/>
            </a:pPr>
            <a:r>
              <a:t>Some General Utilities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Uniform Code for Files on Different Computers</a:t>
            </a:r>
          </a:p>
        </p:txBody>
      </p:sp>
      <p:sp>
        <p:nvSpPr>
          <p:cNvPr id="3" name="Content Placeholder 2"/>
          <p:cNvSpPr>
            <a:spLocks noGrp="1"/>
          </p:cNvSpPr>
          <p:nvPr>
            <p:ph sz="half" idx="1"/>
          </p:nvPr>
        </p:nvSpPr>
        <p:spPr>
          <a:xfrm>
            <a:off x="151771" y="1757786"/>
            <a:ext cx="6235925" cy="4414413"/>
          </a:xfrm>
          <a:effectLst/>
        </p:spPr>
        <p:txBody>
          <a:bodyPr>
            <a:normAutofit fontScale="62500" lnSpcReduction="20000"/>
          </a:bodyPr>
          <a:lstStyle/>
          <a:p>
            <a:pPr marL="0" lvl="0" indent="0">
              <a:buNone/>
            </a:pPr>
            <a:r>
              <a:rPr dirty="0"/>
              <a:t>Designed for integration with different computers:</a:t>
            </a:r>
          </a:p>
          <a:p>
            <a:pPr lvl="0" indent="0">
              <a:buNone/>
            </a:pPr>
            <a:r>
              <a:rPr dirty="0">
                <a:latin typeface="Courier"/>
              </a:rPr>
              <a:t>d </a:t>
            </a:r>
            <a:r>
              <a:rPr dirty="0">
                <a:solidFill>
                  <a:srgbClr val="666666"/>
                </a:solidFill>
                <a:latin typeface="Courier"/>
              </a:rPr>
              <a:t>=</a:t>
            </a:r>
            <a:r>
              <a:rPr dirty="0">
                <a:latin typeface="Courier"/>
              </a:rPr>
              <a:t> </a:t>
            </a:r>
            <a:r>
              <a:rPr dirty="0" err="1">
                <a:latin typeface="Courier"/>
              </a:rPr>
              <a:t>find_file</a:t>
            </a:r>
            <a:r>
              <a:rPr dirty="0">
                <a:latin typeface="Courier"/>
              </a:rPr>
              <a:t>(</a:t>
            </a:r>
            <a:r>
              <a:rPr dirty="0">
                <a:solidFill>
                  <a:srgbClr val="4070A0"/>
                </a:solidFill>
                <a:latin typeface="Courier"/>
              </a:rPr>
              <a:t>'200212_IR_3_30dBm'</a:t>
            </a:r>
            <a:r>
              <a:rPr dirty="0">
                <a:latin typeface="Courier"/>
              </a:rPr>
              <a:t>, </a:t>
            </a:r>
            <a:r>
              <a:rPr dirty="0" err="1">
                <a:latin typeface="Courier"/>
              </a:rPr>
              <a:t>exp_type</a:t>
            </a:r>
            <a:r>
              <a:rPr dirty="0">
                <a:solidFill>
                  <a:srgbClr val="666666"/>
                </a:solidFill>
                <a:latin typeface="Courier"/>
              </a:rPr>
              <a:t>=</a:t>
            </a:r>
            <a:r>
              <a:rPr dirty="0">
                <a:solidFill>
                  <a:srgbClr val="4070A0"/>
                </a:solidFill>
                <a:latin typeface="Courier"/>
              </a:rPr>
              <a:t>'</a:t>
            </a:r>
            <a:r>
              <a:rPr dirty="0" err="1">
                <a:solidFill>
                  <a:srgbClr val="4070A0"/>
                </a:solidFill>
                <a:latin typeface="Courier"/>
              </a:rPr>
              <a:t>test_equip</a:t>
            </a:r>
            <a:r>
              <a:rPr dirty="0">
                <a:solidFill>
                  <a:srgbClr val="4070A0"/>
                </a:solidFill>
                <a:latin typeface="Courier"/>
              </a:rPr>
              <a:t>'</a:t>
            </a:r>
            <a:r>
              <a:rPr dirty="0">
                <a:latin typeface="Courier"/>
              </a:rPr>
              <a:t>)</a:t>
            </a:r>
          </a:p>
          <a:p>
            <a:pPr marL="0" lvl="0" indent="0">
              <a:buNone/>
            </a:pPr>
            <a:r>
              <a:rPr dirty="0"/>
              <a:t>(I have configured a data directory on my computer, and there is a subdirectory called </a:t>
            </a:r>
            <a:r>
              <a:rPr dirty="0" err="1">
                <a:latin typeface="Courier"/>
              </a:rPr>
              <a:t>test_equip</a:t>
            </a:r>
            <a:r>
              <a:rPr dirty="0"/>
              <a:t> that lives inside this → look for a file named </a:t>
            </a:r>
            <a:r>
              <a:rPr dirty="0">
                <a:latin typeface="Courier"/>
              </a:rPr>
              <a:t>200212_IR_3_30dBm</a:t>
            </a:r>
            <a:r>
              <a:rPr dirty="0"/>
              <a:t> inside that subdirectory).</a:t>
            </a:r>
          </a:p>
          <a:p>
            <a:pPr marL="0" lvl="0" indent="0">
              <a:buNone/>
            </a:pPr>
            <a:r>
              <a:rPr dirty="0"/>
              <a:t>Automatic filetype recognition.</a:t>
            </a:r>
          </a:p>
        </p:txBody>
      </p:sp>
      <p:sp>
        <p:nvSpPr>
          <p:cNvPr id="4" name="Content Placeholder 3"/>
          <p:cNvSpPr>
            <a:spLocks noGrp="1"/>
          </p:cNvSpPr>
          <p:nvPr>
            <p:ph sz="half" idx="2"/>
          </p:nvPr>
        </p:nvSpPr>
        <p:spPr/>
        <p:txBody>
          <a:bodyPr>
            <a:normAutofit fontScale="62500" lnSpcReduction="20000"/>
          </a:bodyPr>
          <a:lstStyle/>
          <a:p>
            <a:pPr marL="0" lvl="0" indent="0">
              <a:buNone/>
            </a:pPr>
            <a:r>
              <a:t>If file is missing, generates a message on how to download the data:</a:t>
            </a:r>
          </a:p>
          <a:p>
            <a:pPr lvl="0" indent="0">
              <a:buNone/>
            </a:pPr>
            <a:r>
              <a:rPr>
                <a:latin typeface="Courier"/>
              </a:rPr>
              <a:t>Traceback (most recent call last):</a:t>
            </a:r>
            <a:br/>
            <a:r>
              <a:rPr>
                <a:latin typeface="Courier"/>
              </a:rPr>
              <a:t>  File </a:t>
            </a:r>
            <a:r>
              <a:rPr>
                <a:solidFill>
                  <a:srgbClr val="4070A0"/>
                </a:solidFill>
                <a:latin typeface="Courier"/>
              </a:rPr>
              <a:t>"fitdata_test.py"</a:t>
            </a:r>
            <a:r>
              <a:rPr>
                <a:latin typeface="Courier"/>
              </a:rPr>
              <a:t>, line </a:t>
            </a:r>
            <a:r>
              <a:rPr>
                <a:solidFill>
                  <a:srgbClr val="40A070"/>
                </a:solidFill>
                <a:latin typeface="Courier"/>
              </a:rPr>
              <a:t>82</a:t>
            </a:r>
            <a:r>
              <a:rPr>
                <a:latin typeface="Courier"/>
              </a:rPr>
              <a:t>, </a:t>
            </a:r>
            <a:r>
              <a:rPr b="1">
                <a:solidFill>
                  <a:srgbClr val="007020"/>
                </a:solidFill>
                <a:latin typeface="Courier"/>
              </a:rPr>
              <a:t>in</a:t>
            </a:r>
            <a:r>
              <a:rPr>
                <a:latin typeface="Courier"/>
              </a:rPr>
              <a:t> </a:t>
            </a:r>
            <a:r>
              <a:rPr>
                <a:solidFill>
                  <a:srgbClr val="666666"/>
                </a:solidFill>
                <a:latin typeface="Courier"/>
              </a:rPr>
              <a:t>&lt;</a:t>
            </a:r>
            <a:r>
              <a:rPr>
                <a:latin typeface="Courier"/>
              </a:rPr>
              <a:t>module</a:t>
            </a:r>
            <a:r>
              <a:rPr>
                <a:solidFill>
                  <a:srgbClr val="666666"/>
                </a:solidFill>
                <a:latin typeface="Courier"/>
              </a:rPr>
              <a:t>&gt;</a:t>
            </a:r>
            <a:br/>
            <a:r>
              <a:rPr>
                <a:latin typeface="Courier"/>
              </a:rPr>
              <a:t>    directory </a:t>
            </a:r>
            <a:r>
              <a:rPr>
                <a:solidFill>
                  <a:srgbClr val="666666"/>
                </a:solidFill>
                <a:latin typeface="Courier"/>
              </a:rPr>
              <a:t>=</a:t>
            </a:r>
            <a:r>
              <a:rPr>
                <a:latin typeface="Courier"/>
              </a:rPr>
              <a:t> getDATADIR(exp_type </a:t>
            </a:r>
            <a:r>
              <a:rPr>
                <a:solidFill>
                  <a:srgbClr val="666666"/>
                </a:solidFill>
                <a:latin typeface="Courier"/>
              </a:rPr>
              <a:t>=</a:t>
            </a:r>
            <a:r>
              <a:rPr>
                <a:latin typeface="Courier"/>
              </a:rPr>
              <a:t> </a:t>
            </a:r>
            <a:r>
              <a:rPr>
                <a:solidFill>
                  <a:srgbClr val="4070A0"/>
                </a:solidFill>
                <a:latin typeface="Courier"/>
              </a:rPr>
              <a:t>'test_equip'</a:t>
            </a:r>
            <a:r>
              <a:rPr>
                <a:latin typeface="Courier"/>
              </a:rPr>
              <a:t> ))</a:t>
            </a:r>
            <a:br/>
            <a:r>
              <a:rPr>
                <a:latin typeface="Courier"/>
              </a:rPr>
              <a:t>  File </a:t>
            </a:r>
            <a:r>
              <a:rPr>
                <a:solidFill>
                  <a:srgbClr val="4070A0"/>
                </a:solidFill>
                <a:latin typeface="Courier"/>
              </a:rPr>
              <a:t>"c:\users\johnf\notebook\pyspecdata\pyspecdata\core.py"</a:t>
            </a:r>
            <a:r>
              <a:rPr>
                <a:latin typeface="Courier"/>
              </a:rPr>
              <a:t>, line </a:t>
            </a:r>
            <a:r>
              <a:rPr>
                <a:solidFill>
                  <a:srgbClr val="40A070"/>
                </a:solidFill>
                <a:latin typeface="Courier"/>
              </a:rPr>
              <a:t>6629</a:t>
            </a:r>
            <a:r>
              <a:rPr>
                <a:latin typeface="Courier"/>
              </a:rPr>
              <a:t>, </a:t>
            </a:r>
            <a:r>
              <a:rPr b="1">
                <a:solidFill>
                  <a:srgbClr val="007020"/>
                </a:solidFill>
                <a:latin typeface="Courier"/>
              </a:rPr>
              <a:t>in</a:t>
            </a:r>
            <a:r>
              <a:rPr>
                <a:latin typeface="Courier"/>
              </a:rPr>
              <a:t> </a:t>
            </a:r>
            <a:r>
              <a:rPr>
                <a:solidFill>
                  <a:srgbClr val="06287E"/>
                </a:solidFill>
                <a:latin typeface="Courier"/>
              </a:rPr>
              <a:t>__init__</a:t>
            </a:r>
            <a:br/>
            <a:r>
              <a:rPr>
                <a:latin typeface="Courier"/>
              </a:rPr>
              <a:t>    check_only</a:t>
            </a:r>
            <a:r>
              <a:rPr>
                <a:solidFill>
                  <a:srgbClr val="666666"/>
                </a:solidFill>
                <a:latin typeface="Courier"/>
              </a:rPr>
              <a:t>=</a:t>
            </a:r>
            <a:r>
              <a:rPr>
                <a:solidFill>
                  <a:srgbClr val="19177C"/>
                </a:solidFill>
                <a:latin typeface="Courier"/>
              </a:rPr>
              <a:t>True</a:t>
            </a:r>
            <a:r>
              <a:rPr>
                <a:latin typeface="Courier"/>
              </a:rPr>
              <a:t>, directory</a:t>
            </a:r>
            <a:r>
              <a:rPr>
                <a:solidFill>
                  <a:srgbClr val="666666"/>
                </a:solidFill>
                <a:latin typeface="Courier"/>
              </a:rPr>
              <a:t>=</a:t>
            </a:r>
            <a:r>
              <a:rPr>
                <a:latin typeface="Courier"/>
              </a:rPr>
              <a:t>directory)</a:t>
            </a:r>
            <a:br/>
            <a:r>
              <a:rPr>
                <a:latin typeface="Courier"/>
              </a:rPr>
              <a:t>  File </a:t>
            </a:r>
            <a:r>
              <a:rPr>
                <a:solidFill>
                  <a:srgbClr val="4070A0"/>
                </a:solidFill>
                <a:latin typeface="Courier"/>
              </a:rPr>
              <a:t>"c:\users\johnf\notebook\pyspecdata\pyspecdata\core.py"</a:t>
            </a:r>
            <a:r>
              <a:rPr>
                <a:latin typeface="Courier"/>
              </a:rPr>
              <a:t>, line </a:t>
            </a:r>
            <a:r>
              <a:rPr>
                <a:solidFill>
                  <a:srgbClr val="40A070"/>
                </a:solidFill>
                <a:latin typeface="Courier"/>
              </a:rPr>
              <a:t>1042</a:t>
            </a:r>
            <a:r>
              <a:rPr>
                <a:latin typeface="Courier"/>
              </a:rPr>
              <a:t>, </a:t>
            </a:r>
            <a:r>
              <a:rPr b="1">
                <a:solidFill>
                  <a:srgbClr val="007020"/>
                </a:solidFill>
                <a:latin typeface="Courier"/>
              </a:rPr>
              <a:t>in</a:t>
            </a:r>
            <a:r>
              <a:rPr>
                <a:latin typeface="Courier"/>
              </a:rPr>
              <a:t> h5nodebypath</a:t>
            </a:r>
            <a:br/>
            <a:r>
              <a:rPr>
                <a:latin typeface="Courier"/>
              </a:rPr>
              <a:t>    </a:t>
            </a:r>
            <a:r>
              <a:rPr>
                <a:solidFill>
                  <a:srgbClr val="666666"/>
                </a:solidFill>
                <a:latin typeface="Courier"/>
              </a:rPr>
              <a:t>+</a:t>
            </a:r>
            <a:r>
              <a:rPr>
                <a:latin typeface="Courier"/>
              </a:rPr>
              <a:t>errmsg)</a:t>
            </a:r>
            <a:br/>
            <a:r>
              <a:rPr>
                <a:solidFill>
                  <a:srgbClr val="BC7A00"/>
                </a:solidFill>
                <a:latin typeface="Courier"/>
              </a:rPr>
              <a:t>AttributeError</a:t>
            </a:r>
            <a:r>
              <a:rPr>
                <a:latin typeface="Courier"/>
              </a:rPr>
              <a:t>: You</a:t>
            </a:r>
            <a:r>
              <a:rPr>
                <a:solidFill>
                  <a:srgbClr val="4070A0"/>
                </a:solidFill>
                <a:latin typeface="Courier"/>
              </a:rPr>
              <a:t>'re checking for a node in a file (200212_IR_3_30dBm.h5) that does not exist</a:t>
            </a:r>
            <a:br/>
            <a:r>
              <a:rPr>
                <a:solidFill>
                  <a:srgbClr val="4070A0"/>
                </a:solidFill>
                <a:latin typeface="Courier"/>
              </a:rPr>
              <a:t>I can'</a:t>
            </a:r>
            <a:r>
              <a:rPr>
                <a:latin typeface="Courier"/>
              </a:rPr>
              <a:t>t find 200212_IR_3_30dBm.h5 </a:t>
            </a:r>
            <a:r>
              <a:rPr b="1">
                <a:solidFill>
                  <a:srgbClr val="007020"/>
                </a:solidFill>
                <a:latin typeface="Courier"/>
              </a:rPr>
              <a:t>in</a:t>
            </a:r>
            <a:r>
              <a:rPr>
                <a:latin typeface="Courier"/>
              </a:rPr>
              <a:t> C:</a:t>
            </a:r>
            <a:r>
              <a:rPr>
                <a:solidFill>
                  <a:srgbClr val="666666"/>
                </a:solidFill>
                <a:latin typeface="Courier"/>
              </a:rPr>
              <a:t>\</a:t>
            </a:r>
            <a:r>
              <a:rPr>
                <a:latin typeface="Courier"/>
              </a:rPr>
              <a:t>Users</a:t>
            </a:r>
            <a:r>
              <a:rPr>
                <a:solidFill>
                  <a:srgbClr val="666666"/>
                </a:solidFill>
                <a:latin typeface="Courier"/>
              </a:rPr>
              <a:t>\</a:t>
            </a:r>
            <a:r>
              <a:rPr>
                <a:latin typeface="Courier"/>
              </a:rPr>
              <a:t>johnf</a:t>
            </a:r>
            <a:r>
              <a:rPr>
                <a:solidFill>
                  <a:srgbClr val="666666"/>
                </a:solidFill>
                <a:latin typeface="Courier"/>
              </a:rPr>
              <a:t>\</a:t>
            </a:r>
            <a:r>
              <a:rPr>
                <a:latin typeface="Courier"/>
              </a:rPr>
              <a:t>exp_data</a:t>
            </a:r>
            <a:r>
              <a:rPr>
                <a:solidFill>
                  <a:srgbClr val="666666"/>
                </a:solidFill>
                <a:latin typeface="Courier"/>
              </a:rPr>
              <a:t>\</a:t>
            </a:r>
            <a:r>
              <a:rPr>
                <a:latin typeface="Courier"/>
              </a:rPr>
              <a:t>test_equip</a:t>
            </a:r>
            <a:r>
              <a:rPr>
                <a:solidFill>
                  <a:srgbClr val="666666"/>
                </a:solidFill>
                <a:latin typeface="Courier"/>
              </a:rPr>
              <a:t>\</a:t>
            </a:r>
            <a:r>
              <a:rPr>
                <a:latin typeface="Courier"/>
              </a:rPr>
              <a:t>, so I</a:t>
            </a:r>
            <a:r>
              <a:rPr>
                <a:solidFill>
                  <a:srgbClr val="4070A0"/>
                </a:solidFill>
                <a:latin typeface="Courier"/>
              </a:rPr>
              <a:t>'m going to search for t in your rclone remotes</a:t>
            </a:r>
            <a:br/>
            <a:r>
              <a:rPr>
                <a:solidFill>
                  <a:srgbClr val="4070A0"/>
                </a:solidFill>
                <a:latin typeface="Courier"/>
              </a:rPr>
              <a:t>checking remote g_syr:</a:t>
            </a:r>
            <a:br/>
            <a:r>
              <a:rPr>
                <a:solidFill>
                  <a:srgbClr val="4070A0"/>
                </a:solidFill>
                <a:latin typeface="Courier"/>
              </a:rPr>
              <a:t>You should be able to retrieve this file with:</a:t>
            </a:r>
            <a:br/>
            <a:r>
              <a:rPr>
                <a:solidFill>
                  <a:srgbClr val="4070A0"/>
                </a:solidFill>
                <a:latin typeface="Courier"/>
              </a:rPr>
              <a:t>rclone copy -v --include '</a:t>
            </a:r>
            <a:r>
              <a:rPr>
                <a:latin typeface="Courier"/>
              </a:rPr>
              <a:t>200212_IR_3_30dBm.h5</a:t>
            </a:r>
            <a:r>
              <a:rPr>
                <a:solidFill>
                  <a:srgbClr val="4070A0"/>
                </a:solidFill>
                <a:latin typeface="Courier"/>
              </a:rPr>
              <a:t>' g_syr:exp_data/test_equip C:\\Users\\johnf\\exp_data\\test_equip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figure lists</a:t>
            </a:r>
          </a:p>
        </p:txBody>
      </p:sp>
      <p:sp>
        <p:nvSpPr>
          <p:cNvPr id="3" name="Content Placeholder 2"/>
          <p:cNvSpPr>
            <a:spLocks noGrp="1"/>
          </p:cNvSpPr>
          <p:nvPr>
            <p:ph sz="half" idx="1"/>
          </p:nvPr>
        </p:nvSpPr>
        <p:spPr/>
        <p:txBody>
          <a:bodyPr/>
          <a:lstStyle/>
          <a:p>
            <a:pPr marL="0" lvl="0" indent="0">
              <a:buNone/>
            </a:pPr>
            <a:r>
              <a:t>Add figures (and text) to a figure list:</a:t>
            </a:r>
          </a:p>
          <a:p>
            <a:pPr lvl="1"/>
            <a:r>
              <a:t>keep track of units of different datasets added to the figure</a:t>
            </a:r>
          </a:p>
          <a:p>
            <a:pPr lvl="1"/>
            <a:r>
              <a:t>assign names (usually matching titles) to the plots</a:t>
            </a:r>
          </a:p>
          <a:p>
            <a:pPr lvl="1"/>
            <a:r>
              <a:t>use the same code to generate pop-up windows, or drop it into a PDF (latex) lab notebook</a:t>
            </a:r>
          </a:p>
        </p:txBody>
      </p:sp>
      <p:pic>
        <p:nvPicPr>
          <p:cNvPr id="4" name="Picture 1" descr="notebook_example.png"/>
          <p:cNvPicPr>
            <a:picLocks noGrp="1" noChangeAspect="1"/>
          </p:cNvPicPr>
          <p:nvPr/>
        </p:nvPicPr>
        <p:blipFill>
          <a:blip r:embed="rId3"/>
          <a:stretch>
            <a:fillRect/>
          </a:stretch>
        </p:blipFill>
        <p:spPr bwMode="auto">
          <a:xfrm>
            <a:off x="7048500" y="1752600"/>
            <a:ext cx="3378200" cy="4406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AD3D38F-42A8-46ED-AAA1-3F7B34AAAF5D}"/>
                  </a:ext>
                </a:extLst>
              </p14:cNvPr>
              <p14:cNvContentPartPr/>
              <p14:nvPr/>
            </p14:nvContentPartPr>
            <p14:xfrm>
              <a:off x="1386720" y="835920"/>
              <a:ext cx="8174880" cy="4981320"/>
            </p14:xfrm>
          </p:contentPart>
        </mc:Choice>
        <mc:Fallback>
          <p:pic>
            <p:nvPicPr>
              <p:cNvPr id="5" name="Ink 4">
                <a:extLst>
                  <a:ext uri="{FF2B5EF4-FFF2-40B4-BE49-F238E27FC236}">
                    <a16:creationId xmlns:a16="http://schemas.microsoft.com/office/drawing/2014/main" id="{8AD3D38F-42A8-46ED-AAA1-3F7B34AAAF5D}"/>
                  </a:ext>
                </a:extLst>
              </p:cNvPr>
              <p:cNvPicPr/>
              <p:nvPr/>
            </p:nvPicPr>
            <p:blipFill>
              <a:blip r:embed="rId5"/>
              <a:stretch>
                <a:fillRect/>
              </a:stretch>
            </p:blipFill>
            <p:spPr>
              <a:xfrm>
                <a:off x="1377360" y="826560"/>
                <a:ext cx="8193600" cy="50000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tationary, implement, pencil&#10;&#10;Description automatically generated">
            <a:extLst>
              <a:ext uri="{FF2B5EF4-FFF2-40B4-BE49-F238E27FC236}">
                <a16:creationId xmlns:a16="http://schemas.microsoft.com/office/drawing/2014/main" id="{18134EC7-9CD8-490E-857A-452BBD8E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342" y="1419654"/>
            <a:ext cx="9196654" cy="5212080"/>
          </a:xfrm>
          <a:prstGeom prst="rect">
            <a:avLst/>
          </a:prstGeom>
        </p:spPr>
      </p:pic>
      <p:sp>
        <p:nvSpPr>
          <p:cNvPr id="2" name="Title 1">
            <a:extLst>
              <a:ext uri="{FF2B5EF4-FFF2-40B4-BE49-F238E27FC236}">
                <a16:creationId xmlns:a16="http://schemas.microsoft.com/office/drawing/2014/main" id="{12EA506E-2DD3-4F91-A57F-184488B7D6E0}"/>
              </a:ext>
            </a:extLst>
          </p:cNvPr>
          <p:cNvSpPr>
            <a:spLocks noGrp="1"/>
          </p:cNvSpPr>
          <p:nvPr>
            <p:ph type="title"/>
          </p:nvPr>
        </p:nvSpPr>
        <p:spPr>
          <a:xfrm>
            <a:off x="838200" y="365125"/>
            <a:ext cx="10515600" cy="1325563"/>
          </a:xfrm>
        </p:spPr>
        <p:txBody>
          <a:bodyPr/>
          <a:lstStyle/>
          <a:p>
            <a:r>
              <a:rPr lang="en-US" dirty="0"/>
              <a:t>Plotting all the data</a:t>
            </a:r>
          </a:p>
        </p:txBody>
      </p:sp>
      <p:sp>
        <p:nvSpPr>
          <p:cNvPr id="3" name="Slide Number Placeholder 2"/>
          <p:cNvSpPr>
            <a:spLocks noGrp="1"/>
          </p:cNvSpPr>
          <p:nvPr>
            <p:ph type="sldNum" sz="quarter" idx="12"/>
          </p:nvPr>
        </p:nvSpPr>
        <p:spPr/>
        <p:txBody>
          <a:bodyPr/>
          <a:lstStyle/>
          <a:p>
            <a:fld id="{CA5DF950-BFEB-4634-A30F-E31948DAD11F}" type="slidenum">
              <a:rPr lang="en-US" smtClean="0"/>
              <a:t>8</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D562D0-4E09-46DA-B301-186D65B5BF59}"/>
                  </a:ext>
                </a:extLst>
              </p:cNvPr>
              <p:cNvSpPr txBox="1"/>
              <p:nvPr/>
            </p:nvSpPr>
            <p:spPr>
              <a:xfrm>
                <a:off x="228411" y="2743042"/>
                <a:ext cx="1842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8" name="TextBox 7">
                <a:extLst>
                  <a:ext uri="{FF2B5EF4-FFF2-40B4-BE49-F238E27FC236}">
                    <a16:creationId xmlns:a16="http://schemas.microsoft.com/office/drawing/2014/main" id="{14D562D0-4E09-46DA-B301-186D65B5BF59}"/>
                  </a:ext>
                </a:extLst>
              </p:cNvPr>
              <p:cNvSpPr txBox="1">
                <a:spLocks noRot="1" noChangeAspect="1" noMove="1" noResize="1" noEditPoints="1" noAdjustHandles="1" noChangeArrowheads="1" noChangeShapeType="1" noTextEdit="1"/>
              </p:cNvSpPr>
              <p:nvPr/>
            </p:nvSpPr>
            <p:spPr>
              <a:xfrm>
                <a:off x="228411" y="2743042"/>
                <a:ext cx="1842620" cy="276999"/>
              </a:xfrm>
              <a:prstGeom prst="rect">
                <a:avLst/>
              </a:prstGeom>
              <a:blipFill>
                <a:blip r:embed="rId4"/>
                <a:stretch>
                  <a:fillRect l="-3630" t="-175556" r="-990" b="-25555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E5B9453-9EF4-4DB7-838E-25A379CA65DB}"/>
              </a:ext>
            </a:extLst>
          </p:cNvPr>
          <p:cNvCxnSpPr>
            <a:cxnSpLocks/>
          </p:cNvCxnSpPr>
          <p:nvPr/>
        </p:nvCxnSpPr>
        <p:spPr>
          <a:xfrm flipV="1">
            <a:off x="2145101" y="2881541"/>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5FE72C-9A44-42A2-9D13-1604A596BB17}"/>
                  </a:ext>
                </a:extLst>
              </p:cNvPr>
              <p:cNvSpPr txBox="1"/>
              <p:nvPr/>
            </p:nvSpPr>
            <p:spPr>
              <a:xfrm>
                <a:off x="541449" y="3287195"/>
                <a:ext cx="15351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13" name="TextBox 12">
                <a:extLst>
                  <a:ext uri="{FF2B5EF4-FFF2-40B4-BE49-F238E27FC236}">
                    <a16:creationId xmlns:a16="http://schemas.microsoft.com/office/drawing/2014/main" id="{F35FE72C-9A44-42A2-9D13-1604A596BB17}"/>
                  </a:ext>
                </a:extLst>
              </p:cNvPr>
              <p:cNvSpPr txBox="1">
                <a:spLocks noRot="1" noChangeAspect="1" noMove="1" noResize="1" noEditPoints="1" noAdjustHandles="1" noChangeArrowheads="1" noChangeShapeType="1" noTextEdit="1"/>
              </p:cNvSpPr>
              <p:nvPr/>
            </p:nvSpPr>
            <p:spPr>
              <a:xfrm>
                <a:off x="541449" y="3287195"/>
                <a:ext cx="1535164" cy="276999"/>
              </a:xfrm>
              <a:prstGeom prst="rect">
                <a:avLst/>
              </a:prstGeom>
              <a:blipFill>
                <a:blip r:embed="rId5"/>
                <a:stretch>
                  <a:fillRect l="-4762" r="-1587" b="-3260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5552342-D923-4312-9681-5F3555282580}"/>
              </a:ext>
            </a:extLst>
          </p:cNvPr>
          <p:cNvCxnSpPr>
            <a:cxnSpLocks/>
          </p:cNvCxnSpPr>
          <p:nvPr/>
        </p:nvCxnSpPr>
        <p:spPr>
          <a:xfrm flipV="1">
            <a:off x="2145101" y="3425695"/>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9BF31F-DC34-49BF-BD0D-331ACEB24D41}"/>
                  </a:ext>
                </a:extLst>
              </p:cNvPr>
              <p:cNvSpPr txBox="1"/>
              <p:nvPr/>
            </p:nvSpPr>
            <p:spPr>
              <a:xfrm>
                <a:off x="522915" y="2240286"/>
                <a:ext cx="15481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15" name="TextBox 14">
                <a:extLst>
                  <a:ext uri="{FF2B5EF4-FFF2-40B4-BE49-F238E27FC236}">
                    <a16:creationId xmlns:a16="http://schemas.microsoft.com/office/drawing/2014/main" id="{289BF31F-DC34-49BF-BD0D-331ACEB24D41}"/>
                  </a:ext>
                </a:extLst>
              </p:cNvPr>
              <p:cNvSpPr txBox="1">
                <a:spLocks noRot="1" noChangeAspect="1" noMove="1" noResize="1" noEditPoints="1" noAdjustHandles="1" noChangeArrowheads="1" noChangeShapeType="1" noTextEdit="1"/>
              </p:cNvSpPr>
              <p:nvPr/>
            </p:nvSpPr>
            <p:spPr>
              <a:xfrm>
                <a:off x="522915" y="2240286"/>
                <a:ext cx="1548116" cy="276999"/>
              </a:xfrm>
              <a:prstGeom prst="rect">
                <a:avLst/>
              </a:prstGeom>
              <a:blipFill>
                <a:blip r:embed="rId6"/>
                <a:stretch>
                  <a:fillRect l="-4724" r="-1575" b="-3333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FA18767-0B2B-4B75-A3DE-E91A3345AFCE}"/>
              </a:ext>
            </a:extLst>
          </p:cNvPr>
          <p:cNvCxnSpPr>
            <a:cxnSpLocks/>
          </p:cNvCxnSpPr>
          <p:nvPr/>
        </p:nvCxnSpPr>
        <p:spPr>
          <a:xfrm flipV="1">
            <a:off x="2145101" y="2378786"/>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91D3F2A-2393-4927-B61F-CC38860DAC02}"/>
                  </a:ext>
                </a:extLst>
              </p:cNvPr>
              <p:cNvSpPr txBox="1"/>
              <p:nvPr/>
            </p:nvSpPr>
            <p:spPr>
              <a:xfrm>
                <a:off x="135715" y="1705139"/>
                <a:ext cx="1970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p:txBody>
          </p:sp>
        </mc:Choice>
        <mc:Fallback xmlns="">
          <p:sp>
            <p:nvSpPr>
              <p:cNvPr id="19" name="TextBox 18">
                <a:extLst>
                  <a:ext uri="{FF2B5EF4-FFF2-40B4-BE49-F238E27FC236}">
                    <a16:creationId xmlns:a16="http://schemas.microsoft.com/office/drawing/2014/main" id="{891D3F2A-2393-4927-B61F-CC38860DAC02}"/>
                  </a:ext>
                </a:extLst>
              </p:cNvPr>
              <p:cNvSpPr txBox="1">
                <a:spLocks noRot="1" noChangeAspect="1" noMove="1" noResize="1" noEditPoints="1" noAdjustHandles="1" noChangeArrowheads="1" noChangeShapeType="1" noTextEdit="1"/>
              </p:cNvSpPr>
              <p:nvPr/>
            </p:nvSpPr>
            <p:spPr>
              <a:xfrm>
                <a:off x="135715" y="1705139"/>
                <a:ext cx="1970861" cy="276999"/>
              </a:xfrm>
              <a:prstGeom prst="rect">
                <a:avLst/>
              </a:prstGeom>
              <a:blipFill>
                <a:blip r:embed="rId7"/>
                <a:stretch>
                  <a:fillRect l="-3395" t="-175556" r="-926" b="-25555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4D69FDF-B3AD-4DA4-93AC-9C3AE61EA4D7}"/>
              </a:ext>
            </a:extLst>
          </p:cNvPr>
          <p:cNvCxnSpPr>
            <a:cxnSpLocks/>
          </p:cNvCxnSpPr>
          <p:nvPr/>
        </p:nvCxnSpPr>
        <p:spPr>
          <a:xfrm flipV="1">
            <a:off x="2145101" y="1843639"/>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67D0E8-9605-4B49-BBD7-6FE4C23C5D3F}"/>
                  </a:ext>
                </a:extLst>
              </p:cNvPr>
              <p:cNvSpPr txBox="1"/>
              <p:nvPr/>
            </p:nvSpPr>
            <p:spPr>
              <a:xfrm>
                <a:off x="162252" y="5284953"/>
                <a:ext cx="18296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21" name="TextBox 20">
                <a:extLst>
                  <a:ext uri="{FF2B5EF4-FFF2-40B4-BE49-F238E27FC236}">
                    <a16:creationId xmlns:a16="http://schemas.microsoft.com/office/drawing/2014/main" id="{C567D0E8-9605-4B49-BBD7-6FE4C23C5D3F}"/>
                  </a:ext>
                </a:extLst>
              </p:cNvPr>
              <p:cNvSpPr txBox="1">
                <a:spLocks noRot="1" noChangeAspect="1" noMove="1" noResize="1" noEditPoints="1" noAdjustHandles="1" noChangeArrowheads="1" noChangeShapeType="1" noTextEdit="1"/>
              </p:cNvSpPr>
              <p:nvPr/>
            </p:nvSpPr>
            <p:spPr>
              <a:xfrm>
                <a:off x="162252" y="5284953"/>
                <a:ext cx="1829668" cy="276999"/>
              </a:xfrm>
              <a:prstGeom prst="rect">
                <a:avLst/>
              </a:prstGeom>
              <a:blipFill>
                <a:blip r:embed="rId8"/>
                <a:stretch>
                  <a:fillRect l="-4000" t="-175556" r="-2333" b="-255556"/>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AD515A3-3116-455A-843B-10C77B83BA44}"/>
              </a:ext>
            </a:extLst>
          </p:cNvPr>
          <p:cNvCxnSpPr>
            <a:cxnSpLocks/>
          </p:cNvCxnSpPr>
          <p:nvPr/>
        </p:nvCxnSpPr>
        <p:spPr>
          <a:xfrm flipV="1">
            <a:off x="2078942" y="5423452"/>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AB8B11-1EA8-4BCF-9D24-453073F49C29}"/>
                  </a:ext>
                </a:extLst>
              </p:cNvPr>
              <p:cNvSpPr txBox="1"/>
              <p:nvPr/>
            </p:nvSpPr>
            <p:spPr>
              <a:xfrm>
                <a:off x="484815" y="5829106"/>
                <a:ext cx="15222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D0AB8B11-1EA8-4BCF-9D24-453073F49C29}"/>
                  </a:ext>
                </a:extLst>
              </p:cNvPr>
              <p:cNvSpPr txBox="1">
                <a:spLocks noRot="1" noChangeAspect="1" noMove="1" noResize="1" noEditPoints="1" noAdjustHandles="1" noChangeArrowheads="1" noChangeShapeType="1" noTextEdit="1"/>
              </p:cNvSpPr>
              <p:nvPr/>
            </p:nvSpPr>
            <p:spPr>
              <a:xfrm>
                <a:off x="484815" y="5829106"/>
                <a:ext cx="1522212" cy="276999"/>
              </a:xfrm>
              <a:prstGeom prst="rect">
                <a:avLst/>
              </a:prstGeom>
              <a:blipFill>
                <a:blip r:embed="rId9"/>
                <a:stretch>
                  <a:fillRect l="-5221" r="-3213" b="-32609"/>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1B8E7EB-D3E1-47D0-AE0F-4708E6E1CB2A}"/>
              </a:ext>
            </a:extLst>
          </p:cNvPr>
          <p:cNvCxnSpPr>
            <a:cxnSpLocks/>
          </p:cNvCxnSpPr>
          <p:nvPr/>
        </p:nvCxnSpPr>
        <p:spPr>
          <a:xfrm flipV="1">
            <a:off x="2078942" y="5967606"/>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3C362F1-00A6-4650-AED3-608BA6F2360C}"/>
                  </a:ext>
                </a:extLst>
              </p:cNvPr>
              <p:cNvSpPr txBox="1"/>
              <p:nvPr/>
            </p:nvSpPr>
            <p:spPr>
              <a:xfrm>
                <a:off x="447231" y="4782197"/>
                <a:ext cx="15351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25" name="TextBox 24">
                <a:extLst>
                  <a:ext uri="{FF2B5EF4-FFF2-40B4-BE49-F238E27FC236}">
                    <a16:creationId xmlns:a16="http://schemas.microsoft.com/office/drawing/2014/main" id="{D3C362F1-00A6-4650-AED3-608BA6F2360C}"/>
                  </a:ext>
                </a:extLst>
              </p:cNvPr>
              <p:cNvSpPr txBox="1">
                <a:spLocks noRot="1" noChangeAspect="1" noMove="1" noResize="1" noEditPoints="1" noAdjustHandles="1" noChangeArrowheads="1" noChangeShapeType="1" noTextEdit="1"/>
              </p:cNvSpPr>
              <p:nvPr/>
            </p:nvSpPr>
            <p:spPr>
              <a:xfrm>
                <a:off x="447231" y="4782197"/>
                <a:ext cx="1535164" cy="276999"/>
              </a:xfrm>
              <a:prstGeom prst="rect">
                <a:avLst/>
              </a:prstGeom>
              <a:blipFill>
                <a:blip r:embed="rId10"/>
                <a:stretch>
                  <a:fillRect l="-4365" r="-3175" b="-32609"/>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35644E3-1CD8-43F7-8886-2B72CB295601}"/>
              </a:ext>
            </a:extLst>
          </p:cNvPr>
          <p:cNvCxnSpPr>
            <a:cxnSpLocks/>
          </p:cNvCxnSpPr>
          <p:nvPr/>
        </p:nvCxnSpPr>
        <p:spPr>
          <a:xfrm flipV="1">
            <a:off x="2078942" y="4920697"/>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DFB487D-2E9F-4557-8540-30ED1B095D1E}"/>
                  </a:ext>
                </a:extLst>
              </p:cNvPr>
              <p:cNvSpPr txBox="1"/>
              <p:nvPr/>
            </p:nvSpPr>
            <p:spPr>
              <a:xfrm>
                <a:off x="69557" y="4247050"/>
                <a:ext cx="1957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27" name="TextBox 26">
                <a:extLst>
                  <a:ext uri="{FF2B5EF4-FFF2-40B4-BE49-F238E27FC236}">
                    <a16:creationId xmlns:a16="http://schemas.microsoft.com/office/drawing/2014/main" id="{5DFB487D-2E9F-4557-8540-30ED1B095D1E}"/>
                  </a:ext>
                </a:extLst>
              </p:cNvPr>
              <p:cNvSpPr txBox="1">
                <a:spLocks noRot="1" noChangeAspect="1" noMove="1" noResize="1" noEditPoints="1" noAdjustHandles="1" noChangeArrowheads="1" noChangeShapeType="1" noTextEdit="1"/>
              </p:cNvSpPr>
              <p:nvPr/>
            </p:nvSpPr>
            <p:spPr>
              <a:xfrm>
                <a:off x="69557" y="4247050"/>
                <a:ext cx="1957908" cy="276999"/>
              </a:xfrm>
              <a:prstGeom prst="rect">
                <a:avLst/>
              </a:prstGeom>
              <a:blipFill>
                <a:blip r:embed="rId11"/>
                <a:stretch>
                  <a:fillRect l="-3416" t="-175556" r="-2174" b="-255556"/>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44600112-CFB4-4B4C-A793-75F5AD03E271}"/>
              </a:ext>
            </a:extLst>
          </p:cNvPr>
          <p:cNvCxnSpPr>
            <a:cxnSpLocks/>
          </p:cNvCxnSpPr>
          <p:nvPr/>
        </p:nvCxnSpPr>
        <p:spPr>
          <a:xfrm flipV="1">
            <a:off x="2078942" y="4385550"/>
            <a:ext cx="424330" cy="10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8" name="Picture 17" descr="A close up of a logo&#10;&#10;Description automatically generated">
            <a:extLst>
              <a:ext uri="{FF2B5EF4-FFF2-40B4-BE49-F238E27FC236}">
                <a16:creationId xmlns:a16="http://schemas.microsoft.com/office/drawing/2014/main" id="{666B2CBC-ADE0-4EE6-97D5-556263CC39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7938" y="1417479"/>
            <a:ext cx="9196654" cy="5212080"/>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6C07D51-7F99-4AEA-BD20-4060A3E673EF}"/>
                  </a:ext>
                </a:extLst>
              </p:cNvPr>
              <p:cNvSpPr txBox="1"/>
              <p:nvPr/>
            </p:nvSpPr>
            <p:spPr>
              <a:xfrm>
                <a:off x="327602" y="1748022"/>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=3,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m:oMathPara>
                </a14:m>
                <a:endParaRPr lang="en-US" dirty="0"/>
              </a:p>
            </p:txBody>
          </p:sp>
        </mc:Choice>
        <mc:Fallback xmlns="">
          <p:sp>
            <p:nvSpPr>
              <p:cNvPr id="32" name="TextBox 31">
                <a:extLst>
                  <a:ext uri="{FF2B5EF4-FFF2-40B4-BE49-F238E27FC236}">
                    <a16:creationId xmlns:a16="http://schemas.microsoft.com/office/drawing/2014/main" id="{96C07D51-7F99-4AEA-BD20-4060A3E673EF}"/>
                  </a:ext>
                </a:extLst>
              </p:cNvPr>
              <p:cNvSpPr txBox="1">
                <a:spLocks noRot="1" noChangeAspect="1" noMove="1" noResize="1" noEditPoints="1" noAdjustHandles="1" noChangeArrowheads="1" noChangeShapeType="1" noTextEdit="1"/>
              </p:cNvSpPr>
              <p:nvPr/>
            </p:nvSpPr>
            <p:spPr>
              <a:xfrm>
                <a:off x="327602" y="1748022"/>
                <a:ext cx="1725601" cy="276999"/>
              </a:xfrm>
              <a:prstGeom prst="rect">
                <a:avLst/>
              </a:prstGeom>
              <a:blipFill>
                <a:blip r:embed="rId13"/>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5E5190B-6186-428B-B7D3-5359E789B269}"/>
                  </a:ext>
                </a:extLst>
              </p:cNvPr>
              <p:cNvSpPr txBox="1"/>
              <p:nvPr/>
            </p:nvSpPr>
            <p:spPr>
              <a:xfrm>
                <a:off x="327602" y="2242558"/>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=2,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m:oMathPara>
                </a14:m>
                <a:endParaRPr lang="en-US" dirty="0"/>
              </a:p>
            </p:txBody>
          </p:sp>
        </mc:Choice>
        <mc:Fallback xmlns="">
          <p:sp>
            <p:nvSpPr>
              <p:cNvPr id="37" name="TextBox 36">
                <a:extLst>
                  <a:ext uri="{FF2B5EF4-FFF2-40B4-BE49-F238E27FC236}">
                    <a16:creationId xmlns:a16="http://schemas.microsoft.com/office/drawing/2014/main" id="{05E5190B-6186-428B-B7D3-5359E789B269}"/>
                  </a:ext>
                </a:extLst>
              </p:cNvPr>
              <p:cNvSpPr txBox="1">
                <a:spLocks noRot="1" noChangeAspect="1" noMove="1" noResize="1" noEditPoints="1" noAdjustHandles="1" noChangeArrowheads="1" noChangeShapeType="1" noTextEdit="1"/>
              </p:cNvSpPr>
              <p:nvPr/>
            </p:nvSpPr>
            <p:spPr>
              <a:xfrm>
                <a:off x="327602" y="2242558"/>
                <a:ext cx="1725601" cy="276999"/>
              </a:xfrm>
              <a:prstGeom prst="rect">
                <a:avLst/>
              </a:prstGeom>
              <a:blipFill>
                <a:blip r:embed="rId14"/>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E1078BF-5476-4B60-85F4-8DF90A85B311}"/>
                  </a:ext>
                </a:extLst>
              </p:cNvPr>
              <p:cNvSpPr txBox="1"/>
              <p:nvPr/>
            </p:nvSpPr>
            <p:spPr>
              <a:xfrm>
                <a:off x="327601" y="2737094"/>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=1,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BE1078BF-5476-4B60-85F4-8DF90A85B311}"/>
                  </a:ext>
                </a:extLst>
              </p:cNvPr>
              <p:cNvSpPr txBox="1">
                <a:spLocks noRot="1" noChangeAspect="1" noMove="1" noResize="1" noEditPoints="1" noAdjustHandles="1" noChangeArrowheads="1" noChangeShapeType="1" noTextEdit="1"/>
              </p:cNvSpPr>
              <p:nvPr/>
            </p:nvSpPr>
            <p:spPr>
              <a:xfrm>
                <a:off x="327601" y="2737094"/>
                <a:ext cx="1725601" cy="276999"/>
              </a:xfrm>
              <a:prstGeom prst="rect">
                <a:avLst/>
              </a:prstGeom>
              <a:blipFill>
                <a:blip r:embed="rId15"/>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FE495D5-37EB-4D64-9C47-2315051D4D65}"/>
                  </a:ext>
                </a:extLst>
              </p:cNvPr>
              <p:cNvSpPr txBox="1"/>
              <p:nvPr/>
            </p:nvSpPr>
            <p:spPr>
              <a:xfrm>
                <a:off x="327601" y="3279229"/>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=0,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m:oMathPara>
                </a14:m>
                <a:endParaRPr lang="en-US" dirty="0"/>
              </a:p>
            </p:txBody>
          </p:sp>
        </mc:Choice>
        <mc:Fallback xmlns="">
          <p:sp>
            <p:nvSpPr>
              <p:cNvPr id="39" name="TextBox 38">
                <a:extLst>
                  <a:ext uri="{FF2B5EF4-FFF2-40B4-BE49-F238E27FC236}">
                    <a16:creationId xmlns:a16="http://schemas.microsoft.com/office/drawing/2014/main" id="{AFE495D5-37EB-4D64-9C47-2315051D4D65}"/>
                  </a:ext>
                </a:extLst>
              </p:cNvPr>
              <p:cNvSpPr txBox="1">
                <a:spLocks noRot="1" noChangeAspect="1" noMove="1" noResize="1" noEditPoints="1" noAdjustHandles="1" noChangeArrowheads="1" noChangeShapeType="1" noTextEdit="1"/>
              </p:cNvSpPr>
              <p:nvPr/>
            </p:nvSpPr>
            <p:spPr>
              <a:xfrm>
                <a:off x="327601" y="3279229"/>
                <a:ext cx="1725601" cy="276999"/>
              </a:xfrm>
              <a:prstGeom prst="rect">
                <a:avLst/>
              </a:prstGeom>
              <a:blipFill>
                <a:blip r:embed="rId16"/>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668E26-6694-4E96-9585-4CD18F03811D}"/>
                  </a:ext>
                </a:extLst>
              </p:cNvPr>
              <p:cNvSpPr txBox="1"/>
              <p:nvPr/>
            </p:nvSpPr>
            <p:spPr>
              <a:xfrm>
                <a:off x="327601" y="4278232"/>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=3,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40" name="TextBox 39">
                <a:extLst>
                  <a:ext uri="{FF2B5EF4-FFF2-40B4-BE49-F238E27FC236}">
                    <a16:creationId xmlns:a16="http://schemas.microsoft.com/office/drawing/2014/main" id="{6D668E26-6694-4E96-9585-4CD18F03811D}"/>
                  </a:ext>
                </a:extLst>
              </p:cNvPr>
              <p:cNvSpPr txBox="1">
                <a:spLocks noRot="1" noChangeAspect="1" noMove="1" noResize="1" noEditPoints="1" noAdjustHandles="1" noChangeArrowheads="1" noChangeShapeType="1" noTextEdit="1"/>
              </p:cNvSpPr>
              <p:nvPr/>
            </p:nvSpPr>
            <p:spPr>
              <a:xfrm>
                <a:off x="327601" y="4278232"/>
                <a:ext cx="1725601" cy="276999"/>
              </a:xfrm>
              <a:prstGeom prst="rect">
                <a:avLst/>
              </a:prstGeom>
              <a:blipFill>
                <a:blip r:embed="rId17"/>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A99137-F655-4924-BEED-E35600EBA514}"/>
                  </a:ext>
                </a:extLst>
              </p:cNvPr>
              <p:cNvSpPr txBox="1"/>
              <p:nvPr/>
            </p:nvSpPr>
            <p:spPr>
              <a:xfrm>
                <a:off x="327601" y="4784469"/>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=2,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41" name="TextBox 40">
                <a:extLst>
                  <a:ext uri="{FF2B5EF4-FFF2-40B4-BE49-F238E27FC236}">
                    <a16:creationId xmlns:a16="http://schemas.microsoft.com/office/drawing/2014/main" id="{8CA99137-F655-4924-BEED-E35600EBA514}"/>
                  </a:ext>
                </a:extLst>
              </p:cNvPr>
              <p:cNvSpPr txBox="1">
                <a:spLocks noRot="1" noChangeAspect="1" noMove="1" noResize="1" noEditPoints="1" noAdjustHandles="1" noChangeArrowheads="1" noChangeShapeType="1" noTextEdit="1"/>
              </p:cNvSpPr>
              <p:nvPr/>
            </p:nvSpPr>
            <p:spPr>
              <a:xfrm>
                <a:off x="327601" y="4784469"/>
                <a:ext cx="1725601" cy="276999"/>
              </a:xfrm>
              <a:prstGeom prst="rect">
                <a:avLst/>
              </a:prstGeom>
              <a:blipFill>
                <a:blip r:embed="rId18"/>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402F375-BEDE-4DB1-B4E3-22D2F24CC111}"/>
                  </a:ext>
                </a:extLst>
              </p:cNvPr>
              <p:cNvSpPr txBox="1"/>
              <p:nvPr/>
            </p:nvSpPr>
            <p:spPr>
              <a:xfrm>
                <a:off x="327601" y="5321951"/>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=1,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42" name="TextBox 41">
                <a:extLst>
                  <a:ext uri="{FF2B5EF4-FFF2-40B4-BE49-F238E27FC236}">
                    <a16:creationId xmlns:a16="http://schemas.microsoft.com/office/drawing/2014/main" id="{4402F375-BEDE-4DB1-B4E3-22D2F24CC111}"/>
                  </a:ext>
                </a:extLst>
              </p:cNvPr>
              <p:cNvSpPr txBox="1">
                <a:spLocks noRot="1" noChangeAspect="1" noMove="1" noResize="1" noEditPoints="1" noAdjustHandles="1" noChangeArrowheads="1" noChangeShapeType="1" noTextEdit="1"/>
              </p:cNvSpPr>
              <p:nvPr/>
            </p:nvSpPr>
            <p:spPr>
              <a:xfrm>
                <a:off x="327601" y="5321951"/>
                <a:ext cx="1725601" cy="276999"/>
              </a:xfrm>
              <a:prstGeom prst="rect">
                <a:avLst/>
              </a:prstGeom>
              <a:blipFill>
                <a:blip r:embed="rId19"/>
                <a:stretch>
                  <a:fillRect l="-2827" r="-247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36CA058-24F6-4552-A479-C55EB3D6A291}"/>
                  </a:ext>
                </a:extLst>
              </p:cNvPr>
              <p:cNvSpPr txBox="1"/>
              <p:nvPr/>
            </p:nvSpPr>
            <p:spPr>
              <a:xfrm>
                <a:off x="327601" y="5852655"/>
                <a:ext cx="1725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=0, </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43" name="TextBox 42">
                <a:extLst>
                  <a:ext uri="{FF2B5EF4-FFF2-40B4-BE49-F238E27FC236}">
                    <a16:creationId xmlns:a16="http://schemas.microsoft.com/office/drawing/2014/main" id="{C36CA058-24F6-4552-A479-C55EB3D6A291}"/>
                  </a:ext>
                </a:extLst>
              </p:cNvPr>
              <p:cNvSpPr txBox="1">
                <a:spLocks noRot="1" noChangeAspect="1" noMove="1" noResize="1" noEditPoints="1" noAdjustHandles="1" noChangeArrowheads="1" noChangeShapeType="1" noTextEdit="1"/>
              </p:cNvSpPr>
              <p:nvPr/>
            </p:nvSpPr>
            <p:spPr>
              <a:xfrm>
                <a:off x="327601" y="5852655"/>
                <a:ext cx="1725601" cy="276999"/>
              </a:xfrm>
              <a:prstGeom prst="rect">
                <a:avLst/>
              </a:prstGeom>
              <a:blipFill>
                <a:blip r:embed="rId20"/>
                <a:stretch>
                  <a:fillRect l="-2827" r="-2473" b="-23913"/>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C3044E4-00C7-4DF9-B146-09C45C3A8F47}"/>
              </a:ext>
            </a:extLst>
          </p:cNvPr>
          <p:cNvSpPr/>
          <p:nvPr/>
        </p:nvSpPr>
        <p:spPr>
          <a:xfrm>
            <a:off x="162251" y="5214419"/>
            <a:ext cx="1907166" cy="4915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897FDF0-8FF6-4536-9A14-0CD5B2B8E606}"/>
              </a:ext>
            </a:extLst>
          </p:cNvPr>
          <p:cNvSpPr/>
          <p:nvPr/>
        </p:nvSpPr>
        <p:spPr>
          <a:xfrm>
            <a:off x="0" y="6520629"/>
            <a:ext cx="8084132" cy="323165"/>
          </a:xfrm>
          <a:prstGeom prst="rect">
            <a:avLst/>
          </a:prstGeom>
        </p:spPr>
        <p:txBody>
          <a:bodyPr wrap="square">
            <a:spAutoFit/>
          </a:bodyPr>
          <a:lstStyle/>
          <a:p>
            <a:pPr>
              <a:spcBef>
                <a:spcPts val="0"/>
              </a:spcBef>
              <a:spcAft>
                <a:spcPts val="0"/>
              </a:spcAft>
            </a:pPr>
            <a:r>
              <a:rPr lang="en-US" sz="1500" dirty="0"/>
              <a:t>1. </a:t>
            </a:r>
            <a:r>
              <a:rPr lang="en-US" sz="1500" dirty="0" err="1"/>
              <a:t>Bodenhausen</a:t>
            </a:r>
            <a:r>
              <a:rPr lang="en-US" sz="1500" dirty="0"/>
              <a:t>, G. et al. </a:t>
            </a:r>
            <a:r>
              <a:rPr lang="en-US" sz="1500" i="1" dirty="0"/>
              <a:t>Journal of Magnetic Resonance (1969)</a:t>
            </a:r>
            <a:r>
              <a:rPr lang="en-US" sz="1500" dirty="0"/>
              <a:t> </a:t>
            </a:r>
            <a:r>
              <a:rPr lang="en-US" sz="1500" b="1" dirty="0"/>
              <a:t>1984</a:t>
            </a:r>
            <a:r>
              <a:rPr lang="en-US" sz="1500" dirty="0"/>
              <a:t>, </a:t>
            </a:r>
            <a:r>
              <a:rPr lang="en-US" sz="1500" i="1" dirty="0"/>
              <a:t>58</a:t>
            </a:r>
            <a:r>
              <a:rPr lang="en-US" sz="1500" dirty="0"/>
              <a:t> (3), 370–388. </a:t>
            </a:r>
            <a:endParaRPr lang="en-US" sz="1500" dirty="0">
              <a:effectLst/>
            </a:endParaRPr>
          </a:p>
        </p:txBody>
      </p:sp>
      <p:pic>
        <p:nvPicPr>
          <p:cNvPr id="30" name="Picture 29" descr="A close up of a black background&#10;&#10;Description automatically generated">
            <a:extLst>
              <a:ext uri="{FF2B5EF4-FFF2-40B4-BE49-F238E27FC236}">
                <a16:creationId xmlns:a16="http://schemas.microsoft.com/office/drawing/2014/main" id="{71DA44D6-AB70-4B67-BCF4-6EBD09DB2AE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1154" y="2425104"/>
            <a:ext cx="4028571" cy="2180952"/>
          </a:xfrm>
          <a:prstGeom prst="rect">
            <a:avLst/>
          </a:prstGeom>
          <a:solidFill>
            <a:schemeClr val="bg1"/>
          </a:solidFill>
          <a:effectLst>
            <a:glow rad="533400">
              <a:schemeClr val="bg1"/>
            </a:glow>
          </a:effectLst>
        </p:spPr>
      </p:pic>
      <p:pic>
        <p:nvPicPr>
          <p:cNvPr id="33" name="Picture 32" descr="A picture containing implement, stationary&#10;&#10;Description automatically generated">
            <a:extLst>
              <a:ext uri="{FF2B5EF4-FFF2-40B4-BE49-F238E27FC236}">
                <a16:creationId xmlns:a16="http://schemas.microsoft.com/office/drawing/2014/main" id="{E6FB447C-53B2-4ABD-A352-838B01CBF14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66332" y="1369417"/>
            <a:ext cx="9417868" cy="5212080"/>
          </a:xfrm>
          <a:prstGeom prst="rect">
            <a:avLst/>
          </a:prstGeom>
        </p:spPr>
      </p:pic>
      <p:sp>
        <p:nvSpPr>
          <p:cNvPr id="5" name="Rectangle 4">
            <a:extLst>
              <a:ext uri="{FF2B5EF4-FFF2-40B4-BE49-F238E27FC236}">
                <a16:creationId xmlns:a16="http://schemas.microsoft.com/office/drawing/2014/main" id="{547FCCBA-3035-4C59-8B1B-FD9478747468}"/>
              </a:ext>
            </a:extLst>
          </p:cNvPr>
          <p:cNvSpPr/>
          <p:nvPr/>
        </p:nvSpPr>
        <p:spPr>
          <a:xfrm>
            <a:off x="2829246" y="1555953"/>
            <a:ext cx="1410914" cy="4587670"/>
          </a:xfrm>
          <a:prstGeom prst="rect">
            <a:avLst/>
          </a:prstGeom>
          <a:solidFill>
            <a:srgbClr val="FFFFFF">
              <a:alpha val="60000"/>
            </a:srgb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BDA2BD8-E405-44FD-BAE8-D7B06542AC04}"/>
              </a:ext>
            </a:extLst>
          </p:cNvPr>
          <p:cNvSpPr/>
          <p:nvPr/>
        </p:nvSpPr>
        <p:spPr>
          <a:xfrm>
            <a:off x="5254180" y="1555953"/>
            <a:ext cx="1596446" cy="4597197"/>
          </a:xfrm>
          <a:prstGeom prst="rect">
            <a:avLst/>
          </a:prstGeom>
          <a:solidFill>
            <a:srgbClr val="FFFFFF">
              <a:alpha val="60000"/>
            </a:srgb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AA02D34-AAE3-459A-BA83-91D7B0056963}"/>
              </a:ext>
            </a:extLst>
          </p:cNvPr>
          <p:cNvSpPr/>
          <p:nvPr/>
        </p:nvSpPr>
        <p:spPr>
          <a:xfrm>
            <a:off x="2234085" y="1621287"/>
            <a:ext cx="2698730" cy="1200329"/>
          </a:xfrm>
          <a:prstGeom prst="rect">
            <a:avLst/>
          </a:prstGeom>
          <a:noFill/>
        </p:spPr>
        <p:txBody>
          <a:bodyPr wrap="square" lIns="91440" tIns="45720" rIns="91440" bIns="45720">
            <a:spAutoFit/>
          </a:bodyPr>
          <a:lstStyle/>
          <a:p>
            <a:pPr algn="ctr"/>
            <a:r>
              <a:rPr lang="en-US" sz="3600" b="1" i="1" cap="none" spc="0" dirty="0">
                <a:ln w="9525">
                  <a:solidFill>
                    <a:schemeClr val="bg1"/>
                  </a:solidFill>
                  <a:prstDash val="solid"/>
                </a:ln>
                <a:effectLst>
                  <a:outerShdw blurRad="12700" dist="38100" dir="2700000" algn="tl" rotWithShape="0">
                    <a:schemeClr val="bg1">
                      <a:lumMod val="50000"/>
                    </a:schemeClr>
                  </a:outerShdw>
                </a:effectLst>
              </a:rPr>
              <a:t>Pulse + deadtime</a:t>
            </a:r>
          </a:p>
        </p:txBody>
      </p:sp>
      <p:sp>
        <p:nvSpPr>
          <p:cNvPr id="46" name="Rectangle 45">
            <a:extLst>
              <a:ext uri="{FF2B5EF4-FFF2-40B4-BE49-F238E27FC236}">
                <a16:creationId xmlns:a16="http://schemas.microsoft.com/office/drawing/2014/main" id="{97D1117A-ABC8-4FE0-9101-FA2047296F94}"/>
              </a:ext>
            </a:extLst>
          </p:cNvPr>
          <p:cNvSpPr/>
          <p:nvPr/>
        </p:nvSpPr>
        <p:spPr>
          <a:xfrm>
            <a:off x="4746635" y="1611742"/>
            <a:ext cx="2698730" cy="1200329"/>
          </a:xfrm>
          <a:prstGeom prst="rect">
            <a:avLst/>
          </a:prstGeom>
          <a:noFill/>
        </p:spPr>
        <p:txBody>
          <a:bodyPr wrap="squar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Pulse + deadtime</a:t>
            </a:r>
          </a:p>
        </p:txBody>
      </p:sp>
      <p:pic>
        <p:nvPicPr>
          <p:cNvPr id="7" name="Picture 6" descr="A picture containing drawing&#10;&#10;Description automatically generated">
            <a:extLst>
              <a:ext uri="{FF2B5EF4-FFF2-40B4-BE49-F238E27FC236}">
                <a16:creationId xmlns:a16="http://schemas.microsoft.com/office/drawing/2014/main" id="{D2707EE5-9F20-4623-86D1-BEFA5DCDDB6E}"/>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10579096" y="80686"/>
            <a:ext cx="1589041" cy="1447129"/>
          </a:xfrm>
          <a:prstGeom prst="rect">
            <a:avLst/>
          </a:prstGeom>
        </p:spPr>
      </p:pic>
    </p:spTree>
    <p:extLst>
      <p:ext uri="{BB962C8B-B14F-4D97-AF65-F5344CB8AC3E}">
        <p14:creationId xmlns:p14="http://schemas.microsoft.com/office/powerpoint/2010/main" val="39154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xit" presetSubtype="0" fill="hold" nodeType="clickEffect">
                                  <p:stCondLst>
                                    <p:cond delay="0"/>
                                  </p:stCondLst>
                                  <p:childTnLst>
                                    <p:animEffect transition="out" filter="dissolv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9"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22" presetClass="exit" presetSubtype="8" fill="hold" grpId="1" nodeType="withEffect">
                                  <p:stCondLst>
                                    <p:cond delay="0"/>
                                  </p:stCondLst>
                                  <p:childTnLst>
                                    <p:animEffect transition="out" filter="wipe(left)">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par>
                                <p:cTn id="72" presetID="22" presetClass="exit" presetSubtype="8" fill="hold" grpId="1" nodeType="withEffect">
                                  <p:stCondLst>
                                    <p:cond delay="0"/>
                                  </p:stCondLst>
                                  <p:childTnLst>
                                    <p:animEffect transition="out" filter="wipe(left)">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par>
                                <p:cTn id="75" presetID="22" presetClass="exit" presetSubtype="8" fill="hold" grpId="1" nodeType="withEffect">
                                  <p:stCondLst>
                                    <p:cond delay="0"/>
                                  </p:stCondLst>
                                  <p:childTnLst>
                                    <p:animEffect transition="out" filter="wipe(left)">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par>
                                <p:cTn id="78" presetID="22" presetClass="exit" presetSubtype="8" fill="hold" grpId="1" nodeType="withEffect">
                                  <p:stCondLst>
                                    <p:cond delay="0"/>
                                  </p:stCondLst>
                                  <p:childTnLst>
                                    <p:animEffect transition="out" filter="wipe(left)">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22" presetClass="exit" presetSubtype="8" fill="hold" grpId="1" nodeType="withEffect">
                                  <p:stCondLst>
                                    <p:cond delay="0"/>
                                  </p:stCondLst>
                                  <p:childTnLst>
                                    <p:animEffect transition="out" filter="wipe(left)">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par>
                                <p:cTn id="84" presetID="22" presetClass="exit" presetSubtype="8" fill="hold" grpId="1" nodeType="withEffect">
                                  <p:stCondLst>
                                    <p:cond delay="0"/>
                                  </p:stCondLst>
                                  <p:childTnLst>
                                    <p:animEffect transition="out" filter="wipe(left)">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22" presetClass="exit" presetSubtype="8" fill="hold" grpId="1" nodeType="withEffect">
                                  <p:stCondLst>
                                    <p:cond delay="0"/>
                                  </p:stCondLst>
                                  <p:childTnLst>
                                    <p:animEffect transition="out" filter="wipe(left)">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par>
                                <p:cTn id="90" presetID="22" presetClass="exit" presetSubtype="8" fill="hold" grpId="1" nodeType="withEffect">
                                  <p:stCondLst>
                                    <p:cond delay="0"/>
                                  </p:stCondLst>
                                  <p:childTnLst>
                                    <p:animEffect transition="out" filter="wipe(left)">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ntr" presetSubtype="8"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left)">
                                      <p:cBhvr>
                                        <p:cTn id="95" dur="500"/>
                                        <p:tgtEl>
                                          <p:spTgt spid="3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left)">
                                      <p:cBhvr>
                                        <p:cTn id="98" dur="500"/>
                                        <p:tgtEl>
                                          <p:spTgt spid="37"/>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left)">
                                      <p:cBhvr>
                                        <p:cTn id="107" dur="500"/>
                                        <p:tgtEl>
                                          <p:spTgt spid="40"/>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wipe(left)">
                                      <p:cBhvr>
                                        <p:cTn id="113" dur="500"/>
                                        <p:tgtEl>
                                          <p:spTgt spid="42"/>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wipe(left)">
                                      <p:cBhvr>
                                        <p:cTn id="116" dur="500"/>
                                        <p:tgtEl>
                                          <p:spTgt spid="43"/>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18"/>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33"/>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4" presetClass="entr" presetSubtype="1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randombar(horizontal)">
                                      <p:cBhvr>
                                        <p:cTn id="137" dur="500"/>
                                        <p:tgtEl>
                                          <p:spTgt spid="45"/>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randombar(horizontal)">
                                      <p:cBhvr>
                                        <p:cTn id="140" dur="500"/>
                                        <p:tgtEl>
                                          <p:spTgt spid="46"/>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5"/>
                                        </p:tgtEl>
                                        <p:attrNameLst>
                                          <p:attrName>style.visibility</p:attrName>
                                        </p:attrNameLst>
                                      </p:cBhvr>
                                      <p:to>
                                        <p:strVal val="visible"/>
                                      </p:to>
                                    </p:set>
                                    <p:animEffect transition="in" filter="randombar(horizontal)">
                                      <p:cBhvr>
                                        <p:cTn id="143" dur="500"/>
                                        <p:tgtEl>
                                          <p:spTgt spid="5"/>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randombar(horizontal)">
                                      <p:cBhvr>
                                        <p:cTn id="1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15" grpId="0"/>
      <p:bldP spid="15" grpId="1"/>
      <p:bldP spid="19" grpId="0"/>
      <p:bldP spid="19" grpId="1"/>
      <p:bldP spid="21" grpId="0"/>
      <p:bldP spid="21" grpId="1"/>
      <p:bldP spid="23" grpId="0"/>
      <p:bldP spid="23" grpId="1"/>
      <p:bldP spid="25" grpId="0"/>
      <p:bldP spid="25" grpId="1"/>
      <p:bldP spid="27" grpId="0"/>
      <p:bldP spid="27" grpId="1"/>
      <p:bldP spid="32" grpId="0"/>
      <p:bldP spid="37" grpId="0"/>
      <p:bldP spid="38" grpId="0"/>
      <p:bldP spid="39" grpId="0"/>
      <p:bldP spid="40" grpId="0"/>
      <p:bldP spid="41" grpId="0"/>
      <p:bldP spid="42" grpId="0"/>
      <p:bldP spid="43" grpId="0"/>
      <p:bldP spid="17" grpId="0" animBg="1"/>
      <p:bldP spid="4" grpId="0"/>
      <p:bldP spid="5" grpId="0" animBg="1"/>
      <p:bldP spid="36" grpId="0" animBg="1"/>
      <p:bldP spid="45"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9281160" cy="3520440"/>
          </a:xfrm>
        </p:spPr>
        <p:txBody>
          <a:bodyPr/>
          <a:lstStyle/>
          <a:p>
            <a:pPr marL="0" lvl="0" indent="0">
              <a:buNone/>
            </a:pPr>
            <a:r>
              <a:t>nddata objects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272F34E-8E78-43AD-AF9D-FC858BE231CD}"/>
                  </a:ext>
                </a:extLst>
              </p14:cNvPr>
              <p14:cNvContentPartPr/>
              <p14:nvPr/>
            </p14:nvContentPartPr>
            <p14:xfrm>
              <a:off x="2351520" y="3425400"/>
              <a:ext cx="6536160" cy="167400"/>
            </p14:xfrm>
          </p:contentPart>
        </mc:Choice>
        <mc:Fallback>
          <p:pic>
            <p:nvPicPr>
              <p:cNvPr id="3" name="Ink 2">
                <a:extLst>
                  <a:ext uri="{FF2B5EF4-FFF2-40B4-BE49-F238E27FC236}">
                    <a16:creationId xmlns:a16="http://schemas.microsoft.com/office/drawing/2014/main" id="{B272F34E-8E78-43AD-AF9D-FC858BE231CD}"/>
                  </a:ext>
                </a:extLst>
              </p:cNvPr>
              <p:cNvPicPr/>
              <p:nvPr/>
            </p:nvPicPr>
            <p:blipFill>
              <a:blip r:embed="rId4"/>
              <a:stretch>
                <a:fillRect/>
              </a:stretch>
            </p:blipFill>
            <p:spPr>
              <a:xfrm>
                <a:off x="2342160" y="3416040"/>
                <a:ext cx="6554880" cy="186120"/>
              </a:xfrm>
              <a:prstGeom prst="rect">
                <a:avLst/>
              </a:prstGeom>
            </p:spPr>
          </p:pic>
        </mc:Fallback>
      </mc:AlternateContent>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Custom 1">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7BA79D"/>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TotalTime>
  <Words>1446</Words>
  <Application>Microsoft Office PowerPoint</Application>
  <PresentationFormat>Widescreen</PresentationFormat>
  <Paragraphs>263</Paragraphs>
  <Slides>29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Cambria Math</vt:lpstr>
      <vt:lpstr>Courier</vt:lpstr>
      <vt:lpstr>Georgia</vt:lpstr>
      <vt:lpstr>Trebuchet MS</vt:lpstr>
      <vt:lpstr>Wingdings</vt:lpstr>
      <vt:lpstr>Wood Type</vt:lpstr>
      <vt:lpstr>Table of Contents</vt:lpstr>
      <vt:lpstr>Intro</vt:lpstr>
      <vt:lpstr>Modular Instrument Design</vt:lpstr>
      <vt:lpstr>PowerPoint Presentation</vt:lpstr>
      <vt:lpstr>Some General Utilities</vt:lpstr>
      <vt:lpstr>Uniform Code for Files on Different Computers</vt:lpstr>
      <vt:lpstr>figure lists</vt:lpstr>
      <vt:lpstr>Plotting all the data</vt:lpstr>
      <vt:lpstr>nddata objects</vt:lpstr>
      <vt:lpstr>PySpecData nddata objects</vt:lpstr>
      <vt:lpstr>PySpecData nddata objects</vt:lpstr>
      <vt:lpstr>PySpecData nddata objects</vt:lpstr>
      <vt:lpstr>Standard numpy arrays (ndarray objects)</vt:lpstr>
      <vt:lpstr>PySpecData nddata objects</vt:lpstr>
      <vt:lpstr>Automatic Propagation of Error</vt:lpstr>
      <vt:lpstr>Automatic Relabeling of axes</vt:lpstr>
      <vt:lpstr>Aliasing + Axis Registration</vt:lpstr>
      <vt:lpstr>“Smart” Determination of Dimensionality</vt:lpstr>
      <vt:lpstr>Methods</vt:lpstr>
      <vt:lpstr>Methods</vt:lpstr>
      <vt:lpstr>Methods</vt:lpstr>
      <vt:lpstr>Methods</vt:lpstr>
      <vt:lpstr>Some examples</vt:lpstr>
      <vt:lpstr>Phasing Echo-like data</vt:lpstr>
      <vt:lpstr>Fitting T1 data</vt:lpstr>
      <vt:lpstr>Determining the transfer function from the pulse reflection</vt:lpstr>
      <vt:lpstr>Future Directions</vt:lpstr>
      <vt:lpstr>PowerPoint Presentation</vt:lpstr>
      <vt:lpstr>Figure list upgrades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605</Words>
  <Application>Microsoft Office PowerPoint</Application>
  <PresentationFormat>Widescreen</PresentationFormat>
  <Paragraphs>122</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Courier</vt:lpstr>
      <vt:lpstr>Georgia</vt:lpstr>
      <vt:lpstr>Trebuchet MS</vt:lpstr>
      <vt:lpstr>Wingdings</vt:lpstr>
      <vt:lpstr>Wood Type</vt:lpstr>
      <vt:lpstr>Table of Contents</vt:lpstr>
      <vt:lpstr>Intro</vt:lpstr>
      <vt:lpstr>Modular Instrument Design</vt:lpstr>
      <vt:lpstr>PowerPoint Presentation</vt:lpstr>
      <vt:lpstr>Some General Utilities</vt:lpstr>
      <vt:lpstr>Uniform Code for Files on Different Computers</vt:lpstr>
      <vt:lpstr>figure lists</vt:lpstr>
      <vt:lpstr>Plotting All the data</vt:lpstr>
      <vt:lpstr>nddata objects</vt:lpstr>
      <vt:lpstr>PySpecData nddata objects</vt:lpstr>
      <vt:lpstr>PySpecData nddata objects</vt:lpstr>
      <vt:lpstr>PySpecData nddata objects</vt:lpstr>
      <vt:lpstr>Standard numpy arrays (ndarray objects)</vt:lpstr>
      <vt:lpstr>PySpecData nddata objects</vt:lpstr>
      <vt:lpstr>Automatic Propagation of Error</vt:lpstr>
      <vt:lpstr>Automatic Relabeling of Axes</vt:lpstr>
      <vt:lpstr>Aliasing + Axis Registration</vt:lpstr>
      <vt:lpstr>Some examples</vt:lpstr>
      <vt:lpstr>Phasing Echo-like data</vt:lpstr>
      <vt:lpstr>Some noisy RM data</vt:lpstr>
      <vt:lpstr>Determining the transfer function from the pulse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 Contents</dc:title>
  <dc:creator>John</dc:creator>
  <cp:lastModifiedBy>John</cp:lastModifiedBy>
  <cp:revision>9</cp:revision>
  <dcterms:created xsi:type="dcterms:W3CDTF">2020-05-01T15:26:52Z</dcterms:created>
  <dcterms:modified xsi:type="dcterms:W3CDTF">2020-05-15T19:39:41Z</dcterms:modified>
</cp:coreProperties>
</file>